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aleway"/>
      <p:regular r:id="rId52"/>
      <p:bold r:id="rId53"/>
      <p:italic r:id="rId54"/>
      <p:boldItalic r:id="rId55"/>
    </p:embeddedFont>
    <p:embeddedFont>
      <p:font typeface="Roboto"/>
      <p:regular r:id="rId56"/>
      <p:bold r:id="rId57"/>
      <p:italic r:id="rId58"/>
      <p:boldItalic r:id="rId59"/>
    </p:embeddedFont>
    <p:embeddedFont>
      <p:font typeface="Nixie One"/>
      <p:regular r:id="rId60"/>
    </p:embeddedFont>
    <p:embeddedFont>
      <p:font typeface="Encode Sans"/>
      <p:regular r:id="rId61"/>
      <p:bold r:id="rId62"/>
    </p:embeddedFont>
    <p:embeddedFont>
      <p:font typeface="Lato"/>
      <p:regular r:id="rId63"/>
      <p:bold r:id="rId64"/>
      <p:italic r:id="rId65"/>
      <p:boldItalic r:id="rId66"/>
    </p:embeddedFont>
    <p:embeddedFont>
      <p:font typeface="Lato Light"/>
      <p:regular r:id="rId67"/>
      <p:bold r:id="rId68"/>
      <p:italic r:id="rId69"/>
      <p:boldItalic r:id="rId70"/>
    </p:embeddedFont>
    <p:embeddedFont>
      <p:font typeface="Varela Round"/>
      <p:regular r:id="rId71"/>
    </p:embeddedFont>
    <p:embeddedFont>
      <p:font typeface="Lato Black"/>
      <p:bold r:id="rId72"/>
      <p:boldItalic r:id="rId73"/>
    </p:embeddedFont>
    <p:embeddedFont>
      <p:font typeface="Open Sans"/>
      <p:regular r:id="rId74"/>
      <p:bold r:id="rId75"/>
      <p:italic r:id="rId76"/>
      <p:boldItalic r:id="rId77"/>
    </p:embeddedFont>
    <p:embeddedFont>
      <p:font typeface="Encode Sans Condensed Thin"/>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4" name="Zhen Richard T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Black-boldItalic.fntdata"/><Relationship Id="rId72" Type="http://schemas.openxmlformats.org/officeDocument/2006/relationships/font" Target="fonts/LatoBlack-bold.fntdata"/><Relationship Id="rId31" Type="http://schemas.openxmlformats.org/officeDocument/2006/relationships/slide" Target="slides/slide26.xml"/><Relationship Id="rId75" Type="http://schemas.openxmlformats.org/officeDocument/2006/relationships/font" Target="fonts/OpenSans-bold.fntdata"/><Relationship Id="rId30" Type="http://schemas.openxmlformats.org/officeDocument/2006/relationships/slide" Target="slides/slide25.xml"/><Relationship Id="rId74" Type="http://schemas.openxmlformats.org/officeDocument/2006/relationships/font" Target="fonts/OpenSans-regular.fntdata"/><Relationship Id="rId33" Type="http://schemas.openxmlformats.org/officeDocument/2006/relationships/slide" Target="slides/slide28.xml"/><Relationship Id="rId77" Type="http://schemas.openxmlformats.org/officeDocument/2006/relationships/font" Target="fonts/OpenSans-boldItalic.fntdata"/><Relationship Id="rId32" Type="http://schemas.openxmlformats.org/officeDocument/2006/relationships/slide" Target="slides/slide27.xml"/><Relationship Id="rId76" Type="http://schemas.openxmlformats.org/officeDocument/2006/relationships/font" Target="fonts/OpenSans-italic.fntdata"/><Relationship Id="rId35" Type="http://schemas.openxmlformats.org/officeDocument/2006/relationships/slide" Target="slides/slide30.xml"/><Relationship Id="rId79" Type="http://schemas.openxmlformats.org/officeDocument/2006/relationships/font" Target="fonts/EncodeSansCondensedThin-bold.fntdata"/><Relationship Id="rId34" Type="http://schemas.openxmlformats.org/officeDocument/2006/relationships/slide" Target="slides/slide29.xml"/><Relationship Id="rId78" Type="http://schemas.openxmlformats.org/officeDocument/2006/relationships/font" Target="fonts/EncodeSansCondensedThin-regular.fntdata"/><Relationship Id="rId71" Type="http://schemas.openxmlformats.org/officeDocument/2006/relationships/font" Target="fonts/VarelaRound-regular.fntdata"/><Relationship Id="rId70" Type="http://schemas.openxmlformats.org/officeDocument/2006/relationships/font" Target="fonts/LatoLigh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EncodeSans-bold.fntdata"/><Relationship Id="rId61" Type="http://schemas.openxmlformats.org/officeDocument/2006/relationships/font" Target="fonts/EncodeSans-regular.fntdata"/><Relationship Id="rId20" Type="http://schemas.openxmlformats.org/officeDocument/2006/relationships/slide" Target="slides/slide15.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7.xml"/><Relationship Id="rId66" Type="http://schemas.openxmlformats.org/officeDocument/2006/relationships/font" Target="fonts/Lato-boldItalic.fntdata"/><Relationship Id="rId21" Type="http://schemas.openxmlformats.org/officeDocument/2006/relationships/slide" Target="slides/slide16.xml"/><Relationship Id="rId65" Type="http://schemas.openxmlformats.org/officeDocument/2006/relationships/font" Target="fonts/Lato-italic.fntdata"/><Relationship Id="rId24" Type="http://schemas.openxmlformats.org/officeDocument/2006/relationships/slide" Target="slides/slide19.xml"/><Relationship Id="rId68" Type="http://schemas.openxmlformats.org/officeDocument/2006/relationships/font" Target="fonts/LatoLight-bold.fntdata"/><Relationship Id="rId23" Type="http://schemas.openxmlformats.org/officeDocument/2006/relationships/slide" Target="slides/slide18.xml"/><Relationship Id="rId67" Type="http://schemas.openxmlformats.org/officeDocument/2006/relationships/font" Target="fonts/LatoLight-regular.fntdata"/><Relationship Id="rId60" Type="http://schemas.openxmlformats.org/officeDocument/2006/relationships/font" Target="fonts/NixieOne-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Ligh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6.xml"/><Relationship Id="rId55" Type="http://schemas.openxmlformats.org/officeDocument/2006/relationships/font" Target="fonts/Raleway-boldItalic.fntdata"/><Relationship Id="rId10" Type="http://schemas.openxmlformats.org/officeDocument/2006/relationships/slide" Target="slides/slide5.xml"/><Relationship Id="rId54" Type="http://schemas.openxmlformats.org/officeDocument/2006/relationships/font" Target="fonts/Raleway-italic.fntdata"/><Relationship Id="rId13" Type="http://schemas.openxmlformats.org/officeDocument/2006/relationships/slide" Target="slides/slide8.xml"/><Relationship Id="rId57" Type="http://schemas.openxmlformats.org/officeDocument/2006/relationships/font" Target="fonts/Roboto-bold.fntdata"/><Relationship Id="rId12" Type="http://schemas.openxmlformats.org/officeDocument/2006/relationships/slide" Target="slides/slide7.xml"/><Relationship Id="rId56" Type="http://schemas.openxmlformats.org/officeDocument/2006/relationships/font" Target="fonts/Roboto-regular.fntdata"/><Relationship Id="rId15" Type="http://schemas.openxmlformats.org/officeDocument/2006/relationships/slide" Target="slides/slide10.xml"/><Relationship Id="rId59" Type="http://schemas.openxmlformats.org/officeDocument/2006/relationships/font" Target="fonts/Roboto-boldItalic.fntdata"/><Relationship Id="rId14" Type="http://schemas.openxmlformats.org/officeDocument/2006/relationships/slide" Target="slides/slide9.xml"/><Relationship Id="rId58"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4-08T23:29:58.458">
    <p:pos x="6000" y="0"/>
    <p:text>First of all, you guys have made impressive progress; good job!
It will be an exciting project, and in addition to the research insights, you will all learn demanding skills from it.</p:text>
  </p:cm>
  <p:cm authorId="0" idx="2" dt="2020-04-09T18:31:41.332">
    <p:pos x="6000" y="100"/>
    <p:text>purpose: 
briefing about the agenda so that audience know what you will talk about
transition:
this project is generously sponsored by RPA</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0-04-15T18:51:49.837">
    <p:pos x="6000" y="0"/>
    <p:text>referring the meeting recording:
I think for this part, we talked that both direction work, e.g., rely more on social circle and rely more on strangers.
social circle argument is based on the fact that in-group identity and local identity are more salient due to the crisis, thus we listen to the social circle more. 
strangers argument is based on the fact that when we feel out of control, we need more information to re-gain the (feeling of) control, so that we might start to listen to strangers that we were used to ignore before. 
Thus, here, we just propose these two possibilities and do some exploratory work. see which way goes in which situations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4-09T18:37:41.889">
    <p:pos x="6000" y="0"/>
    <p:text>purpose: 
1. Highlights the benefits of working with RPA; its sucess; leading company in the industry 
2. RPA did a lot of high quality/ fundamental research --&gt; buesiness practice 
transition:
today we are trying to do one fundmental research , that is, dive deep into consumers decision making, especally in this time with a lot of uncertainties.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04-15T23:56:43.650">
    <p:pos x="6000" y="0"/>
    <p:text>very good representation here to show the relationships among different research activities. 
Next, you could think about link this to business practices, which I think you are doing now. 
Well done.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04-09T19:13:33.972">
    <p:pos x="6000" y="0"/>
    <p:text>purpose: 
start to talk about the research question
transition: 
in a broad sense, from a zooming out perspective, the big questino we ask  is how consumers make decisions when they are feeling out-of-control</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04-09T18:48:44.430">
    <p:pos x="6000" y="0"/>
    <p:text>purpose: 
give the big idea of our reserach question
transition:
start to motivate our research question, basically, that is, talking about why our reserach question matters, why people should care about it, why it is important, why it is relevent.</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04-17T08:34:37.345">
    <p:pos x="6000" y="0"/>
    <p:text>Just spotted this from the lasted McKinsey Sentiment Survey. 
links in the notes
See if it will help your presentation. If not, just delete it. 
For me I think it illustrates that consumer behavior changed</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04-13T20:18:00.051">
    <p:pos x="6000" y="0"/>
    <p:text>our current question is uncertainty --&gt; social proof. 
other question we can explore is based on the JCR paper I sent you "positive review backfire" we can study if their conclusion will change in current status as we might all want to have more positive emotion than usual. 
Thank you about how to incorporate the JCR research here to make the presentation rich in content</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04-09T19:37:55.860">
    <p:pos x="6000" y="0"/>
    <p:text>purpose: 
using cialdini to pave the ground of our hypothesis</p:text>
  </p:cm>
  <p:cm authorId="0" idx="10" dt="2020-04-08T23:39:28.891">
    <p:pos x="6000" y="100"/>
    <p:text>You know, Professor Cialdini is one of my favorite professors. I am glad you guys cite him.</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0-04-09T19:39:45.784">
    <p:pos x="6000" y="0"/>
    <p:text>purpose: 
introduce the hypothesis. 
which is about uncertanty --&gt; social proof
(how to operationalize the two constructs, that's the empirical part's job)
transition: 
with the hypothesis, let's talk about how we will measure/operationalize the constructs and the data sources</p:text>
  </p:cm>
  <p:cm authorId="0" idx="12" dt="2020-04-13T22:28:51.690">
    <p:pos x="6000" y="100"/>
    <p:text>the JCR paper:
Rocklage, M. D., &amp; Fazio, R. H. (2020). The Enhancing Versus Backfiring Effects of Positive Emotion in Consumer Reviews. Journal of Marketing Research, 57(2), 332-352.</p:text>
  </p:cm>
  <p:cm authorId="0" idx="13" dt="2020-04-10T18:52:50.522">
    <p:pos x="6000" y="200"/>
    <p:text>using "social proof" give us more space/flexibility to operationlize the construct later.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ckinsey.com/business-functions/marketing-and-sales/our-insights/survey-us-consumer-sentiment-during-the-coronavirus-crisis" TargetMode="External"/><Relationship Id="rId3" Type="http://schemas.openxmlformats.org/officeDocument/2006/relationships/hyperlink" Target="https://www.slideshare.net/McK_CMSOForum/mckinsey-survey-us-consumer-sentiment-during-the-coronavirus-crisis-231658851?ref=https://www.mckinsey.com/business-functions/marketing-and-sales/our-insights/survey-us-consumer-sentiment-during-the-coronavirus-crisi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3a83a8e0b_3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3a83a8e0b_3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Page 1 vs. page 2 vs. page 3</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73a83a8e0b_33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3a83a8e0b_33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17A86"/>
              </a:solidFill>
              <a:latin typeface="Nixie One"/>
              <a:ea typeface="Nixie One"/>
              <a:cs typeface="Nixie One"/>
              <a:sym typeface="Nixie One"/>
            </a:endParaRPr>
          </a:p>
          <a:p>
            <a:pPr indent="0" lvl="0" marL="0" rtl="0" algn="l">
              <a:spcBef>
                <a:spcPts val="0"/>
              </a:spcBef>
              <a:spcAft>
                <a:spcPts val="0"/>
              </a:spcAft>
              <a:buClr>
                <a:schemeClr val="dk1"/>
              </a:buClr>
              <a:buSzPts val="1100"/>
              <a:buFont typeface="Arial"/>
              <a:buNone/>
            </a:pPr>
            <a:r>
              <a:t/>
            </a:r>
            <a:endParaRPr sz="1800">
              <a:solidFill>
                <a:srgbClr val="617A86"/>
              </a:solidFill>
              <a:latin typeface="Nixie One"/>
              <a:ea typeface="Nixie One"/>
              <a:cs typeface="Nixie One"/>
              <a:sym typeface="Nixie One"/>
            </a:endParaRPr>
          </a:p>
          <a:p>
            <a:pPr indent="0" lvl="0" marL="0" rtl="0" algn="l">
              <a:spcBef>
                <a:spcPts val="0"/>
              </a:spcBef>
              <a:spcAft>
                <a:spcPts val="0"/>
              </a:spcAft>
              <a:buClr>
                <a:schemeClr val="dk1"/>
              </a:buClr>
              <a:buSzPts val="1100"/>
              <a:buFont typeface="Arial"/>
              <a:buNone/>
            </a:pPr>
            <a:r>
              <a:rPr lang="en" sz="1800">
                <a:solidFill>
                  <a:srgbClr val="617A86"/>
                </a:solidFill>
                <a:latin typeface="Nixie One"/>
                <a:ea typeface="Nixie One"/>
                <a:cs typeface="Nixie One"/>
                <a:sym typeface="Nixie One"/>
              </a:rPr>
              <a:t>Relative obvious</a:t>
            </a:r>
            <a:endParaRPr sz="1800">
              <a:solidFill>
                <a:srgbClr val="617A86"/>
              </a:solidFill>
              <a:latin typeface="Nixie One"/>
              <a:ea typeface="Nixie One"/>
              <a:cs typeface="Nixie One"/>
              <a:sym typeface="Nixie One"/>
            </a:endParaRPr>
          </a:p>
          <a:p>
            <a:pPr indent="0" lvl="0" marL="0" rtl="0" algn="l">
              <a:spcBef>
                <a:spcPts val="0"/>
              </a:spcBef>
              <a:spcAft>
                <a:spcPts val="0"/>
              </a:spcAft>
              <a:buClr>
                <a:schemeClr val="dk1"/>
              </a:buClr>
              <a:buSzPts val="1100"/>
              <a:buFont typeface="Arial"/>
              <a:buNone/>
            </a:pPr>
            <a:r>
              <a:rPr lang="en" sz="1800">
                <a:solidFill>
                  <a:srgbClr val="617A86"/>
                </a:solidFill>
                <a:latin typeface="Nixie One"/>
                <a:ea typeface="Nixie One"/>
                <a:cs typeface="Nixie One"/>
                <a:sym typeface="Nixie One"/>
              </a:rPr>
              <a:t>As we see in RPA’e example: </a:t>
            </a:r>
            <a:endParaRPr sz="1800">
              <a:solidFill>
                <a:srgbClr val="617A86"/>
              </a:solidFill>
              <a:latin typeface="Nixie One"/>
              <a:ea typeface="Nixie One"/>
              <a:cs typeface="Nixie One"/>
              <a:sym typeface="Nixie One"/>
            </a:endParaRPr>
          </a:p>
          <a:p>
            <a:pPr indent="0" lvl="0" marL="0" rtl="0" algn="l">
              <a:spcBef>
                <a:spcPts val="0"/>
              </a:spcBef>
              <a:spcAft>
                <a:spcPts val="0"/>
              </a:spcAft>
              <a:buClr>
                <a:schemeClr val="dk1"/>
              </a:buClr>
              <a:buSzPts val="1100"/>
              <a:buFont typeface="Arial"/>
              <a:buNone/>
            </a:pPr>
            <a:r>
              <a:rPr lang="en" sz="1800">
                <a:solidFill>
                  <a:srgbClr val="617A86"/>
                </a:solidFill>
                <a:latin typeface="Nixie One"/>
                <a:ea typeface="Nixie One"/>
                <a:cs typeface="Nixie One"/>
                <a:sym typeface="Nixie One"/>
              </a:rPr>
              <a:t>Good reserch → good busoniess preactice </a:t>
            </a:r>
            <a:endParaRPr sz="1800">
              <a:solidFill>
                <a:srgbClr val="617A86"/>
              </a:solidFill>
              <a:latin typeface="Nixie One"/>
              <a:ea typeface="Nixie One"/>
              <a:cs typeface="Nixie One"/>
              <a:sym typeface="Nixie One"/>
            </a:endParaRPr>
          </a:p>
          <a:p>
            <a:pPr indent="0" lvl="0" marL="0" rtl="0" algn="l">
              <a:spcBef>
                <a:spcPts val="0"/>
              </a:spcBef>
              <a:spcAft>
                <a:spcPts val="0"/>
              </a:spcAft>
              <a:buClr>
                <a:schemeClr val="dk1"/>
              </a:buClr>
              <a:buSzPts val="1100"/>
              <a:buFont typeface="Arial"/>
              <a:buNone/>
            </a:pPr>
            <a:r>
              <a:t/>
            </a:r>
            <a:endParaRPr sz="1800">
              <a:solidFill>
                <a:srgbClr val="617A86"/>
              </a:solidFill>
              <a:latin typeface="Nixie One"/>
              <a:ea typeface="Nixie One"/>
              <a:cs typeface="Nixie One"/>
              <a:sym typeface="Nixie One"/>
            </a:endParaRPr>
          </a:p>
          <a:p>
            <a:pPr indent="0" lvl="0" marL="0" rtl="0" algn="l">
              <a:spcBef>
                <a:spcPts val="0"/>
              </a:spcBef>
              <a:spcAft>
                <a:spcPts val="0"/>
              </a:spcAft>
              <a:buClr>
                <a:schemeClr val="dk1"/>
              </a:buClr>
              <a:buSzPts val="1100"/>
              <a:buFont typeface="Arial"/>
              <a:buNone/>
            </a:pPr>
            <a:r>
              <a:rPr lang="en" sz="1800">
                <a:solidFill>
                  <a:srgbClr val="617A86"/>
                </a:solidFill>
                <a:latin typeface="Nixie One"/>
                <a:ea typeface="Nixie One"/>
                <a:cs typeface="Nixie One"/>
                <a:sym typeface="Nixie One"/>
              </a:rPr>
              <a:t>You may already answered that question once you talked about the RPA’s research example</a:t>
            </a:r>
            <a:endParaRPr sz="1800">
              <a:solidFill>
                <a:srgbClr val="617A86"/>
              </a:solidFill>
              <a:latin typeface="Nixie One"/>
              <a:ea typeface="Nixie One"/>
              <a:cs typeface="Nixie One"/>
              <a:sym typeface="Nixie One"/>
            </a:endParaRPr>
          </a:p>
          <a:p>
            <a:pPr indent="-317500" lvl="0" marL="457200" rtl="0" algn="l">
              <a:spcBef>
                <a:spcPts val="600"/>
              </a:spcBef>
              <a:spcAft>
                <a:spcPts val="0"/>
              </a:spcAft>
              <a:buClr>
                <a:schemeClr val="dk1"/>
              </a:buClr>
              <a:buSzPts val="1400"/>
              <a:buFont typeface="Lato"/>
              <a:buChar char="◎"/>
            </a:pPr>
            <a:r>
              <a:rPr lang="en" sz="1400">
                <a:solidFill>
                  <a:schemeClr val="dk1"/>
                </a:solidFill>
                <a:latin typeface="Lato"/>
                <a:ea typeface="Lato"/>
                <a:cs typeface="Lato"/>
                <a:sym typeface="Lato"/>
              </a:rPr>
              <a:t>Predict behavior and influence decision-making</a:t>
            </a:r>
            <a:endParaRPr sz="1600">
              <a:solidFill>
                <a:schemeClr val="dk1"/>
              </a:solidFill>
              <a:latin typeface="Lato"/>
              <a:ea typeface="Lato"/>
              <a:cs typeface="Lato"/>
              <a:sym typeface="Lato"/>
            </a:endParaRPr>
          </a:p>
          <a:p>
            <a:pPr indent="0" lvl="0" marL="457200" rtl="0" algn="l">
              <a:spcBef>
                <a:spcPts val="600"/>
              </a:spcBef>
              <a:spcAft>
                <a:spcPts val="0"/>
              </a:spcAft>
              <a:buClr>
                <a:schemeClr val="dk1"/>
              </a:buClr>
              <a:buSzPts val="1100"/>
              <a:buFont typeface="Arial"/>
              <a:buNone/>
            </a:pPr>
            <a:r>
              <a:t/>
            </a:r>
            <a:endParaRPr sz="1400">
              <a:solidFill>
                <a:schemeClr val="dk1"/>
              </a:solidFill>
              <a:latin typeface="Lato"/>
              <a:ea typeface="Lato"/>
              <a:cs typeface="Lato"/>
              <a:sym typeface="Lato"/>
            </a:endParaRPr>
          </a:p>
          <a:p>
            <a:pPr indent="-317500" lvl="0" marL="457200" rtl="0" algn="l">
              <a:spcBef>
                <a:spcPts val="600"/>
              </a:spcBef>
              <a:spcAft>
                <a:spcPts val="0"/>
              </a:spcAft>
              <a:buClr>
                <a:schemeClr val="dk1"/>
              </a:buClr>
              <a:buSzPts val="1400"/>
              <a:buFont typeface="Lato"/>
              <a:buChar char="◎"/>
            </a:pPr>
            <a:r>
              <a:rPr lang="en" sz="1400">
                <a:solidFill>
                  <a:schemeClr val="dk1"/>
                </a:solidFill>
                <a:latin typeface="Lato"/>
                <a:ea typeface="Lato"/>
                <a:cs typeface="Lato"/>
                <a:sym typeface="Lato"/>
              </a:rPr>
              <a:t>Align marketing efforts with the steps customers undertake to decide what to buy</a:t>
            </a:r>
            <a:endParaRPr sz="1400">
              <a:solidFill>
                <a:schemeClr val="dk1"/>
              </a:solidFill>
              <a:latin typeface="Lato"/>
              <a:ea typeface="Lato"/>
              <a:cs typeface="Lato"/>
              <a:sym typeface="Lato"/>
            </a:endParaRPr>
          </a:p>
          <a:p>
            <a:pPr indent="0" lvl="0" marL="457200" rtl="0" algn="l">
              <a:spcBef>
                <a:spcPts val="600"/>
              </a:spcBef>
              <a:spcAft>
                <a:spcPts val="0"/>
              </a:spcAft>
              <a:buClr>
                <a:schemeClr val="dk1"/>
              </a:buClr>
              <a:buSzPts val="1100"/>
              <a:buFont typeface="Arial"/>
              <a:buNone/>
            </a:pPr>
            <a:r>
              <a:t/>
            </a:r>
            <a:endParaRPr b="1" sz="1400">
              <a:solidFill>
                <a:schemeClr val="dk1"/>
              </a:solidFill>
              <a:latin typeface="Lato"/>
              <a:ea typeface="Lato"/>
              <a:cs typeface="Lato"/>
              <a:sym typeface="Lato"/>
            </a:endParaRPr>
          </a:p>
          <a:p>
            <a:pPr indent="-317500" lvl="0" marL="457200" rtl="0" algn="l">
              <a:spcBef>
                <a:spcPts val="600"/>
              </a:spcBef>
              <a:spcAft>
                <a:spcPts val="0"/>
              </a:spcAft>
              <a:buClr>
                <a:schemeClr val="dk1"/>
              </a:buClr>
              <a:buSzPts val="1400"/>
              <a:buFont typeface="Lato"/>
              <a:buChar char="◎"/>
            </a:pPr>
            <a:r>
              <a:rPr lang="en" sz="1400">
                <a:solidFill>
                  <a:schemeClr val="dk1"/>
                </a:solidFill>
                <a:latin typeface="Lato"/>
                <a:ea typeface="Lato"/>
                <a:cs typeface="Lato"/>
                <a:sym typeface="Lato"/>
              </a:rPr>
              <a:t>Understand external factors that are influencing </a:t>
            </a:r>
            <a:endParaRPr sz="1400">
              <a:solidFill>
                <a:schemeClr val="dk1"/>
              </a:solidFill>
              <a:latin typeface="Lato"/>
              <a:ea typeface="Lato"/>
              <a:cs typeface="Lato"/>
              <a:sym typeface="Lato"/>
            </a:endParaRPr>
          </a:p>
          <a:p>
            <a:pPr indent="0" lvl="0" marL="457200" rtl="0" algn="l">
              <a:spcBef>
                <a:spcPts val="600"/>
              </a:spcBef>
              <a:spcAft>
                <a:spcPts val="0"/>
              </a:spcAft>
              <a:buClr>
                <a:schemeClr val="dk1"/>
              </a:buClr>
              <a:buSzPts val="1100"/>
              <a:buFont typeface="Arial"/>
              <a:buNone/>
            </a:pPr>
            <a:r>
              <a:rPr lang="en" sz="1400">
                <a:solidFill>
                  <a:schemeClr val="dk1"/>
                </a:solidFill>
                <a:latin typeface="Lato"/>
                <a:ea typeface="Lato"/>
                <a:cs typeface="Lato"/>
                <a:sym typeface="Lato"/>
              </a:rPr>
              <a:t>decision-making</a:t>
            </a:r>
            <a:endParaRPr sz="1800">
              <a:solidFill>
                <a:srgbClr val="617A86"/>
              </a:solidFill>
              <a:latin typeface="Nixie One"/>
              <a:ea typeface="Nixie One"/>
              <a:cs typeface="Nixie One"/>
              <a:sym typeface="Nixie On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3a83a8e0b_41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3a83a8e0b_4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out-of-control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377c26e46_2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377c26e46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Clr>
                <a:schemeClr val="dk1"/>
              </a:buClr>
              <a:buSzPts val="1400"/>
              <a:buFont typeface="Varela Round"/>
              <a:buChar char="◎"/>
            </a:pPr>
            <a:r>
              <a:rPr b="1" lang="en" sz="1600">
                <a:solidFill>
                  <a:schemeClr val="dk1"/>
                </a:solidFill>
                <a:latin typeface="Lato"/>
                <a:ea typeface="Lato"/>
                <a:cs typeface="Lato"/>
                <a:sym typeface="Lato"/>
              </a:rPr>
              <a:t>S&amp;P 500 </a:t>
            </a:r>
            <a:r>
              <a:rPr lang="en" sz="1400">
                <a:solidFill>
                  <a:schemeClr val="dk1"/>
                </a:solidFill>
                <a:latin typeface="Lato"/>
                <a:ea typeface="Lato"/>
                <a:cs typeface="Lato"/>
                <a:sym typeface="Lato"/>
              </a:rPr>
              <a:t>shows largest quarterly decline since 2008 and </a:t>
            </a:r>
            <a:r>
              <a:rPr b="1" lang="en" sz="1600">
                <a:solidFill>
                  <a:schemeClr val="dk1"/>
                </a:solidFill>
                <a:latin typeface="Lato"/>
                <a:ea typeface="Lato"/>
                <a:cs typeface="Lato"/>
                <a:sym typeface="Lato"/>
              </a:rPr>
              <a:t>Dow </a:t>
            </a:r>
            <a:r>
              <a:rPr lang="en" sz="1400">
                <a:solidFill>
                  <a:schemeClr val="dk1"/>
                </a:solidFill>
                <a:latin typeface="Lato"/>
                <a:ea typeface="Lato"/>
                <a:cs typeface="Lato"/>
                <a:sym typeface="Lato"/>
              </a:rPr>
              <a:t>has worst first quarter in history.</a:t>
            </a:r>
            <a:endParaRPr sz="1400">
              <a:solidFill>
                <a:schemeClr val="dk1"/>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n" sz="1400">
                <a:solidFill>
                  <a:schemeClr val="dk1"/>
                </a:solidFill>
                <a:latin typeface="Lato"/>
                <a:ea typeface="Lato"/>
                <a:cs typeface="Lato"/>
                <a:sym typeface="Lato"/>
              </a:rPr>
              <a:t>We need to adapt to the out-of-control situation!!!</a:t>
            </a:r>
            <a:endParaRPr sz="1400">
              <a:solidFill>
                <a:schemeClr val="dk1"/>
              </a:solidFill>
              <a:latin typeface="Lato"/>
              <a:ea typeface="Lato"/>
              <a:cs typeface="Lato"/>
              <a:sym typeface="Lato"/>
            </a:endParaRPr>
          </a:p>
          <a:p>
            <a:pPr indent="0" lvl="0" marL="0" rtl="0" algn="l">
              <a:spcBef>
                <a:spcPts val="600"/>
              </a:spcBef>
              <a:spcAft>
                <a:spcPts val="0"/>
              </a:spcAft>
              <a:buClr>
                <a:schemeClr val="dk1"/>
              </a:buClr>
              <a:buSzPts val="1100"/>
              <a:buFont typeface="Arial"/>
              <a:buNone/>
            </a:pPr>
            <a:r>
              <a:rPr lang="en" sz="1400">
                <a:solidFill>
                  <a:schemeClr val="dk1"/>
                </a:solidFill>
                <a:latin typeface="Lato"/>
                <a:ea typeface="Lato"/>
                <a:cs typeface="Lato"/>
                <a:sym typeface="Lato"/>
              </a:rPr>
              <a:t>Consumers feel out of control, and businesses are panicking.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377c26e46_2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377c26e46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summary/transition : we are in out of control sitatuation to which businesses are struggling to adap to</a:t>
            </a:r>
            <a:endParaRPr/>
          </a:p>
          <a:p>
            <a:pPr indent="0" lvl="0" marL="0" rtl="0" algn="l">
              <a:spcBef>
                <a:spcPts val="0"/>
              </a:spcBef>
              <a:spcAft>
                <a:spcPts val="0"/>
              </a:spcAft>
              <a:buNone/>
            </a:pPr>
            <a:r>
              <a:rPr lang="en"/>
              <a:t>That’s why we need to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3a83a8e0b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3a83a8e0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800">
                <a:solidFill>
                  <a:schemeClr val="dk1"/>
                </a:solidFill>
                <a:latin typeface="Times New Roman"/>
                <a:ea typeface="Times New Roman"/>
                <a:cs typeface="Times New Roman"/>
                <a:sym typeface="Times New Roman"/>
              </a:rPr>
              <a:t>Increased Purchases</a:t>
            </a:r>
            <a:endParaRPr b="1" sz="800">
              <a:solidFill>
                <a:schemeClr val="dk1"/>
              </a:solidFill>
              <a:latin typeface="Times New Roman"/>
              <a:ea typeface="Times New Roman"/>
              <a:cs typeface="Times New Roman"/>
              <a:sym typeface="Times New Roman"/>
            </a:endParaRPr>
          </a:p>
          <a:p>
            <a:pPr indent="-279400" lvl="0" marL="457200" rtl="0" algn="l">
              <a:lnSpc>
                <a:spcPct val="115000"/>
              </a:lnSpc>
              <a:spcBef>
                <a:spcPts val="0"/>
              </a:spcBef>
              <a:spcAft>
                <a:spcPts val="0"/>
              </a:spcAft>
              <a:buClr>
                <a:schemeClr val="dk1"/>
              </a:buClr>
              <a:buSzPts val="800"/>
              <a:buFont typeface="Times New Roman"/>
              <a:buAutoNum type="arabicPeriod"/>
            </a:pPr>
            <a:r>
              <a:rPr lang="en" sz="800">
                <a:solidFill>
                  <a:schemeClr val="dk1"/>
                </a:solidFill>
                <a:latin typeface="Times New Roman"/>
                <a:ea typeface="Times New Roman"/>
                <a:cs typeface="Times New Roman"/>
                <a:sym typeface="Times New Roman"/>
              </a:rPr>
              <a:t>Grocery</a:t>
            </a:r>
            <a:endParaRPr sz="800">
              <a:solidFill>
                <a:schemeClr val="dk1"/>
              </a:solidFill>
              <a:latin typeface="Times New Roman"/>
              <a:ea typeface="Times New Roman"/>
              <a:cs typeface="Times New Roman"/>
              <a:sym typeface="Times New Roman"/>
            </a:endParaRPr>
          </a:p>
          <a:p>
            <a:pPr indent="-279400" lvl="0" marL="457200" rtl="0" algn="l">
              <a:lnSpc>
                <a:spcPct val="115000"/>
              </a:lnSpc>
              <a:spcBef>
                <a:spcPts val="0"/>
              </a:spcBef>
              <a:spcAft>
                <a:spcPts val="0"/>
              </a:spcAft>
              <a:buClr>
                <a:schemeClr val="dk1"/>
              </a:buClr>
              <a:buSzPts val="800"/>
              <a:buFont typeface="Times New Roman"/>
              <a:buAutoNum type="arabicPeriod"/>
            </a:pPr>
            <a:r>
              <a:rPr lang="en" sz="800">
                <a:solidFill>
                  <a:schemeClr val="dk1"/>
                </a:solidFill>
                <a:latin typeface="Times New Roman"/>
                <a:ea typeface="Times New Roman"/>
                <a:cs typeface="Times New Roman"/>
                <a:sym typeface="Times New Roman"/>
              </a:rPr>
              <a:t>Home-based Entertainment</a:t>
            </a:r>
            <a:endParaRPr sz="800">
              <a:solidFill>
                <a:schemeClr val="dk1"/>
              </a:solidFill>
              <a:latin typeface="Times New Roman"/>
              <a:ea typeface="Times New Roman"/>
              <a:cs typeface="Times New Roman"/>
              <a:sym typeface="Times New Roman"/>
            </a:endParaRPr>
          </a:p>
          <a:p>
            <a:pPr indent="-266700" lvl="1" marL="914400" rtl="0" algn="l">
              <a:lnSpc>
                <a:spcPct val="115000"/>
              </a:lnSpc>
              <a:spcBef>
                <a:spcPts val="0"/>
              </a:spcBef>
              <a:spcAft>
                <a:spcPts val="0"/>
              </a:spcAft>
              <a:buClr>
                <a:schemeClr val="dk1"/>
              </a:buClr>
              <a:buSzPts val="600"/>
              <a:buFont typeface="Times New Roman"/>
              <a:buChar char="-"/>
            </a:pPr>
            <a:r>
              <a:rPr lang="en" sz="800">
                <a:solidFill>
                  <a:schemeClr val="dk1"/>
                </a:solidFill>
                <a:latin typeface="Times New Roman"/>
                <a:ea typeface="Times New Roman"/>
                <a:cs typeface="Times New Roman"/>
                <a:sym typeface="Times New Roman"/>
              </a:rPr>
              <a:t>Electronics</a:t>
            </a:r>
            <a:endParaRPr sz="800">
              <a:solidFill>
                <a:schemeClr val="dk1"/>
              </a:solidFill>
              <a:latin typeface="Times New Roman"/>
              <a:ea typeface="Times New Roman"/>
              <a:cs typeface="Times New Roman"/>
              <a:sym typeface="Times New Roman"/>
            </a:endParaRPr>
          </a:p>
          <a:p>
            <a:pPr indent="-266700" lvl="1" marL="914400" rtl="0" algn="l">
              <a:lnSpc>
                <a:spcPct val="115000"/>
              </a:lnSpc>
              <a:spcBef>
                <a:spcPts val="0"/>
              </a:spcBef>
              <a:spcAft>
                <a:spcPts val="0"/>
              </a:spcAft>
              <a:buClr>
                <a:schemeClr val="dk1"/>
              </a:buClr>
              <a:buSzPts val="600"/>
              <a:buFont typeface="Times New Roman"/>
              <a:buChar char="-"/>
            </a:pPr>
            <a:r>
              <a:rPr lang="en" sz="800">
                <a:solidFill>
                  <a:schemeClr val="dk1"/>
                </a:solidFill>
                <a:latin typeface="Times New Roman"/>
                <a:ea typeface="Times New Roman"/>
                <a:cs typeface="Times New Roman"/>
                <a:sym typeface="Times New Roman"/>
              </a:rPr>
              <a:t>Entertainment Streaming</a:t>
            </a:r>
            <a:endParaRPr sz="800">
              <a:solidFill>
                <a:schemeClr val="dk1"/>
              </a:solidFill>
              <a:latin typeface="Times New Roman"/>
              <a:ea typeface="Times New Roman"/>
              <a:cs typeface="Times New Roman"/>
              <a:sym typeface="Times New Roman"/>
            </a:endParaRPr>
          </a:p>
          <a:p>
            <a:pPr indent="-266700" lvl="1" marL="914400" rtl="0" algn="l">
              <a:lnSpc>
                <a:spcPct val="115000"/>
              </a:lnSpc>
              <a:spcBef>
                <a:spcPts val="0"/>
              </a:spcBef>
              <a:spcAft>
                <a:spcPts val="0"/>
              </a:spcAft>
              <a:buClr>
                <a:schemeClr val="dk1"/>
              </a:buClr>
              <a:buSzPts val="600"/>
              <a:buFont typeface="Times New Roman"/>
              <a:buChar char="-"/>
            </a:pPr>
            <a:r>
              <a:rPr lang="en" sz="800">
                <a:solidFill>
                  <a:schemeClr val="dk1"/>
                </a:solidFill>
                <a:latin typeface="Times New Roman"/>
                <a:ea typeface="Times New Roman"/>
                <a:cs typeface="Times New Roman"/>
                <a:sym typeface="Times New Roman"/>
              </a:rPr>
              <a:t>eSports</a:t>
            </a:r>
            <a:endParaRPr sz="800">
              <a:solidFill>
                <a:schemeClr val="dk1"/>
              </a:solidFill>
              <a:latin typeface="Times New Roman"/>
              <a:ea typeface="Times New Roman"/>
              <a:cs typeface="Times New Roman"/>
              <a:sym typeface="Times New Roman"/>
            </a:endParaRPr>
          </a:p>
          <a:p>
            <a:pPr indent="-279400" lvl="0" marL="457200" rtl="0" algn="l">
              <a:lnSpc>
                <a:spcPct val="115000"/>
              </a:lnSpc>
              <a:spcBef>
                <a:spcPts val="0"/>
              </a:spcBef>
              <a:spcAft>
                <a:spcPts val="0"/>
              </a:spcAft>
              <a:buClr>
                <a:schemeClr val="dk1"/>
              </a:buClr>
              <a:buSzPts val="800"/>
              <a:buFont typeface="Times New Roman"/>
              <a:buAutoNum type="arabicPeriod"/>
            </a:pPr>
            <a:r>
              <a:rPr lang="en" sz="800">
                <a:solidFill>
                  <a:schemeClr val="dk1"/>
                </a:solidFill>
                <a:latin typeface="Times New Roman"/>
                <a:ea typeface="Times New Roman"/>
                <a:cs typeface="Times New Roman"/>
                <a:sym typeface="Times New Roman"/>
              </a:rPr>
              <a:t>Household Supplies</a:t>
            </a:r>
            <a:endParaRPr sz="800">
              <a:solidFill>
                <a:schemeClr val="dk1"/>
              </a:solidFill>
              <a:latin typeface="Times New Roman"/>
              <a:ea typeface="Times New Roman"/>
              <a:cs typeface="Times New Roman"/>
              <a:sym typeface="Times New Roman"/>
            </a:endParaRPr>
          </a:p>
          <a:p>
            <a:pPr indent="-279400" lvl="0" marL="457200" rtl="0" algn="l">
              <a:lnSpc>
                <a:spcPct val="115000"/>
              </a:lnSpc>
              <a:spcBef>
                <a:spcPts val="0"/>
              </a:spcBef>
              <a:spcAft>
                <a:spcPts val="0"/>
              </a:spcAft>
              <a:buClr>
                <a:schemeClr val="dk1"/>
              </a:buClr>
              <a:buSzPts val="800"/>
              <a:buFont typeface="Times New Roman"/>
              <a:buAutoNum type="arabicPeriod"/>
            </a:pPr>
            <a:r>
              <a:rPr lang="en" sz="800">
                <a:solidFill>
                  <a:schemeClr val="dk1"/>
                </a:solidFill>
                <a:latin typeface="Times New Roman"/>
                <a:ea typeface="Times New Roman"/>
                <a:cs typeface="Times New Roman"/>
                <a:sym typeface="Times New Roman"/>
              </a:rPr>
              <a:t>Personal Care Items</a:t>
            </a:r>
            <a:endParaRPr sz="800">
              <a:solidFill>
                <a:schemeClr val="dk1"/>
              </a:solidFill>
              <a:latin typeface="Times New Roman"/>
              <a:ea typeface="Times New Roman"/>
              <a:cs typeface="Times New Roman"/>
              <a:sym typeface="Times New Roman"/>
            </a:endParaRPr>
          </a:p>
          <a:p>
            <a:pPr indent="-279400" lvl="0" marL="457200" rtl="0" algn="l">
              <a:lnSpc>
                <a:spcPct val="115000"/>
              </a:lnSpc>
              <a:spcBef>
                <a:spcPts val="0"/>
              </a:spcBef>
              <a:spcAft>
                <a:spcPts val="0"/>
              </a:spcAft>
              <a:buClr>
                <a:schemeClr val="dk1"/>
              </a:buClr>
              <a:buSzPts val="800"/>
              <a:buFont typeface="Times New Roman"/>
              <a:buAutoNum type="arabicPeriod"/>
            </a:pPr>
            <a:r>
              <a:rPr lang="en" sz="800">
                <a:solidFill>
                  <a:schemeClr val="dk1"/>
                </a:solidFill>
                <a:latin typeface="Times New Roman"/>
                <a:ea typeface="Times New Roman"/>
                <a:cs typeface="Times New Roman"/>
                <a:sym typeface="Times New Roman"/>
              </a:rPr>
              <a:t>Restaurant and Grocery Delivery</a:t>
            </a:r>
            <a:endParaRPr sz="800">
              <a:solidFill>
                <a:schemeClr val="dk1"/>
              </a:solidFill>
              <a:latin typeface="Times New Roman"/>
              <a:ea typeface="Times New Roman"/>
              <a:cs typeface="Times New Roman"/>
              <a:sym typeface="Times New Roman"/>
            </a:endParaRPr>
          </a:p>
          <a:p>
            <a:pPr indent="-279400" lvl="0" marL="457200" rtl="0" algn="l">
              <a:lnSpc>
                <a:spcPct val="115000"/>
              </a:lnSpc>
              <a:spcBef>
                <a:spcPts val="0"/>
              </a:spcBef>
              <a:spcAft>
                <a:spcPts val="0"/>
              </a:spcAft>
              <a:buClr>
                <a:schemeClr val="dk1"/>
              </a:buClr>
              <a:buSzPts val="800"/>
              <a:buFont typeface="Times New Roman"/>
              <a:buAutoNum type="arabicPeriod"/>
            </a:pPr>
            <a:r>
              <a:rPr lang="en" sz="800">
                <a:solidFill>
                  <a:schemeClr val="dk1"/>
                </a:solidFill>
                <a:latin typeface="Times New Roman"/>
                <a:ea typeface="Times New Roman"/>
                <a:cs typeface="Times New Roman"/>
                <a:sym typeface="Times New Roman"/>
              </a:rPr>
              <a:t>Online Education</a:t>
            </a:r>
            <a:endParaRPr sz="800">
              <a:solidFill>
                <a:schemeClr val="dk1"/>
              </a:solidFill>
              <a:latin typeface="Times New Roman"/>
              <a:ea typeface="Times New Roman"/>
              <a:cs typeface="Times New Roman"/>
              <a:sym typeface="Times New Roman"/>
            </a:endParaRPr>
          </a:p>
          <a:p>
            <a:pPr indent="-279400" lvl="0" marL="457200" rtl="0" algn="l">
              <a:lnSpc>
                <a:spcPct val="115000"/>
              </a:lnSpc>
              <a:spcBef>
                <a:spcPts val="0"/>
              </a:spcBef>
              <a:spcAft>
                <a:spcPts val="0"/>
              </a:spcAft>
              <a:buClr>
                <a:schemeClr val="dk1"/>
              </a:buClr>
              <a:buSzPts val="800"/>
              <a:buFont typeface="Times New Roman"/>
              <a:buAutoNum type="arabicPeriod"/>
            </a:pPr>
            <a:r>
              <a:rPr lang="en" sz="800">
                <a:solidFill>
                  <a:schemeClr val="dk1"/>
                </a:solidFill>
                <a:latin typeface="Times New Roman"/>
                <a:ea typeface="Times New Roman"/>
                <a:cs typeface="Times New Roman"/>
                <a:sym typeface="Times New Roman"/>
              </a:rPr>
              <a:t>Online Fitness</a:t>
            </a:r>
            <a:endParaRPr sz="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Times New Roman"/>
                <a:ea typeface="Times New Roman"/>
                <a:cs typeface="Times New Roman"/>
                <a:sym typeface="Times New Roman"/>
              </a:rPr>
              <a:t>Delayed Purchases</a:t>
            </a:r>
            <a:r>
              <a:rPr lang="en" sz="1000">
                <a:solidFill>
                  <a:schemeClr val="dk1"/>
                </a:solidFill>
                <a:latin typeface="Times New Roman"/>
                <a:ea typeface="Times New Roman"/>
                <a:cs typeface="Times New Roman"/>
                <a:sym typeface="Times New Roman"/>
              </a:rPr>
              <a:t> (43%)</a:t>
            </a: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Cars</a:t>
            </a: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Houses</a:t>
            </a:r>
            <a:endParaRPr sz="1000">
              <a:solidFill>
                <a:schemeClr val="dk1"/>
              </a:solidFill>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Font typeface="Times New Roman"/>
              <a:buAutoNum type="arabicPeriod"/>
            </a:pPr>
            <a:r>
              <a:rPr lang="en" sz="1000">
                <a:solidFill>
                  <a:schemeClr val="dk1"/>
                </a:solidFill>
                <a:latin typeface="Times New Roman"/>
                <a:ea typeface="Times New Roman"/>
                <a:cs typeface="Times New Roman"/>
                <a:sym typeface="Times New Roman"/>
              </a:rPr>
              <a:t>Luxury Goods</a:t>
            </a:r>
            <a:endParaRPr sz="1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900">
                <a:solidFill>
                  <a:schemeClr val="dk1"/>
                </a:solidFill>
                <a:latin typeface="Times New Roman"/>
                <a:ea typeface="Times New Roman"/>
                <a:cs typeface="Times New Roman"/>
                <a:sym typeface="Times New Roman"/>
              </a:rPr>
              <a:t>Reduced Spending</a:t>
            </a:r>
            <a:r>
              <a:rPr lang="en" sz="900">
                <a:solidFill>
                  <a:schemeClr val="dk1"/>
                </a:solidFill>
                <a:latin typeface="Times New Roman"/>
                <a:ea typeface="Times New Roman"/>
                <a:cs typeface="Times New Roman"/>
                <a:sym typeface="Times New Roman"/>
              </a:rPr>
              <a:t> (44%)</a:t>
            </a:r>
            <a:endParaRPr sz="900">
              <a:solidFill>
                <a:schemeClr val="dk1"/>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Travel</a:t>
            </a:r>
            <a:endParaRPr sz="900">
              <a:solidFill>
                <a:schemeClr val="dk1"/>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Out-of-Home Entertainment</a:t>
            </a:r>
            <a:endParaRPr sz="900">
              <a:solidFill>
                <a:schemeClr val="dk1"/>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Apparel and Footwear</a:t>
            </a:r>
            <a:endParaRPr sz="900">
              <a:solidFill>
                <a:schemeClr val="dk1"/>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AutoNum type="arabicPeriod"/>
            </a:pPr>
            <a:r>
              <a:rPr lang="en" sz="900">
                <a:solidFill>
                  <a:schemeClr val="dk1"/>
                </a:solidFill>
                <a:latin typeface="Times New Roman"/>
                <a:ea typeface="Times New Roman"/>
                <a:cs typeface="Times New Roman"/>
                <a:sym typeface="Times New Roman"/>
              </a:rPr>
              <a:t>Home Furnishings</a:t>
            </a:r>
            <a:endParaRPr sz="5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54% no longer considering big ticket items: houses, cars, trips, luxury goods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Agility PR: “asked consumers which brands they trust most to get them through the crisis”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3a83a8e0b_41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3a83a8e0b_4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out-of-control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377c26e46_2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377c26e46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400">
                <a:solidFill>
                  <a:schemeClr val="dk2"/>
                </a:solidFill>
                <a:latin typeface="Varela Round"/>
                <a:ea typeface="Varela Round"/>
                <a:cs typeface="Varela Round"/>
                <a:sym typeface="Varela Round"/>
              </a:rPr>
              <a:t>i</a:t>
            </a:r>
            <a:r>
              <a:rPr lang="en" sz="1400">
                <a:solidFill>
                  <a:schemeClr val="dk2"/>
                </a:solidFill>
                <a:latin typeface="Varela Round"/>
                <a:ea typeface="Varela Round"/>
                <a:cs typeface="Varela Round"/>
                <a:sym typeface="Varela Round"/>
              </a:rPr>
              <a:t>ncome→ buget →</a:t>
            </a:r>
            <a:r>
              <a:rPr lang="en" sz="1400">
                <a:solidFill>
                  <a:schemeClr val="dk2"/>
                </a:solidFill>
                <a:latin typeface="Varela Round"/>
                <a:ea typeface="Varela Round"/>
                <a:cs typeface="Varela Round"/>
                <a:sym typeface="Varela Round"/>
              </a:rPr>
              <a:t> consumption/consumption behavor </a:t>
            </a:r>
            <a:endParaRPr sz="1400">
              <a:solidFill>
                <a:schemeClr val="dk2"/>
              </a:solidFill>
              <a:latin typeface="Varela Round"/>
              <a:ea typeface="Varela Round"/>
              <a:cs typeface="Varela Round"/>
              <a:sym typeface="Varela Round"/>
            </a:endParaRPr>
          </a:p>
          <a:p>
            <a:pPr indent="0" lvl="0" marL="0" rtl="0" algn="l">
              <a:spcBef>
                <a:spcPts val="600"/>
              </a:spcBef>
              <a:spcAft>
                <a:spcPts val="0"/>
              </a:spcAft>
              <a:buClr>
                <a:schemeClr val="dk1"/>
              </a:buClr>
              <a:buSzPts val="1100"/>
              <a:buFont typeface="Arial"/>
              <a:buNone/>
            </a:pPr>
            <a:r>
              <a:t/>
            </a:r>
            <a:endParaRPr sz="1400">
              <a:solidFill>
                <a:schemeClr val="dk2"/>
              </a:solidFill>
              <a:latin typeface="Varela Round"/>
              <a:ea typeface="Varela Round"/>
              <a:cs typeface="Varela Round"/>
              <a:sym typeface="Varela Round"/>
            </a:endParaRPr>
          </a:p>
          <a:p>
            <a:pPr indent="0" lvl="0" marL="0" rtl="0" algn="l">
              <a:spcBef>
                <a:spcPts val="600"/>
              </a:spcBef>
              <a:spcAft>
                <a:spcPts val="0"/>
              </a:spcAft>
              <a:buClr>
                <a:schemeClr val="dk1"/>
              </a:buClr>
              <a:buSzPts val="1100"/>
              <a:buFont typeface="Arial"/>
              <a:buNone/>
            </a:pPr>
            <a:r>
              <a:rPr lang="en" sz="1400">
                <a:solidFill>
                  <a:schemeClr val="dk2"/>
                </a:solidFill>
                <a:latin typeface="Varela Round"/>
                <a:ea typeface="Varela Round"/>
                <a:cs typeface="Varela Round"/>
                <a:sym typeface="Varela Round"/>
              </a:rPr>
              <a:t>Unemployment → income → consumption behavior/decision making (→ social proof) </a:t>
            </a:r>
            <a:endParaRPr sz="1400">
              <a:solidFill>
                <a:schemeClr val="dk2"/>
              </a:solidFill>
              <a:latin typeface="Varela Round"/>
              <a:ea typeface="Varela Round"/>
              <a:cs typeface="Varela Round"/>
              <a:sym typeface="Varela Round"/>
            </a:endParaRPr>
          </a:p>
          <a:p>
            <a:pPr indent="0" lvl="0" marL="0" rtl="0" algn="l">
              <a:spcBef>
                <a:spcPts val="600"/>
              </a:spcBef>
              <a:spcAft>
                <a:spcPts val="0"/>
              </a:spcAft>
              <a:buClr>
                <a:schemeClr val="dk1"/>
              </a:buClr>
              <a:buSzPts val="1100"/>
              <a:buFont typeface="Arial"/>
              <a:buNone/>
            </a:pPr>
            <a:r>
              <a:rPr lang="en" sz="1400">
                <a:solidFill>
                  <a:schemeClr val="dk2"/>
                </a:solidFill>
                <a:latin typeface="Varela Round"/>
                <a:ea typeface="Varela Round"/>
                <a:cs typeface="Varela Round"/>
                <a:sym typeface="Varela Round"/>
              </a:rPr>
              <a:t>A long queue waiting outside of groceries stores (recall your feeling when you are in the queue).</a:t>
            </a:r>
            <a:endParaRPr sz="1400">
              <a:solidFill>
                <a:schemeClr val="dk2"/>
              </a:solidFill>
              <a:latin typeface="Varela Round"/>
              <a:ea typeface="Varela Round"/>
              <a:cs typeface="Varela Round"/>
              <a:sym typeface="Varela Round"/>
            </a:endParaRPr>
          </a:p>
          <a:p>
            <a:pPr indent="0" lvl="0" marL="0" rtl="0" algn="l">
              <a:spcBef>
                <a:spcPts val="600"/>
              </a:spcBef>
              <a:spcAft>
                <a:spcPts val="0"/>
              </a:spcAft>
              <a:buClr>
                <a:schemeClr val="dk1"/>
              </a:buClr>
              <a:buSzPts val="1100"/>
              <a:buFont typeface="Arial"/>
              <a:buNone/>
            </a:pPr>
            <a:r>
              <a:t/>
            </a:r>
            <a:endParaRPr sz="1400">
              <a:solidFill>
                <a:schemeClr val="dk2"/>
              </a:solidFill>
              <a:latin typeface="Varela Round"/>
              <a:ea typeface="Varela Round"/>
              <a:cs typeface="Varela Round"/>
              <a:sym typeface="Varela Round"/>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2dc08eb7e_1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2dc08eb7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a:t>
            </a:r>
            <a:endParaRPr/>
          </a:p>
          <a:p>
            <a:pPr indent="0" lvl="0" marL="0" rtl="0" algn="l">
              <a:spcBef>
                <a:spcPts val="0"/>
              </a:spcBef>
              <a:spcAft>
                <a:spcPts val="0"/>
              </a:spcAft>
              <a:buNone/>
            </a:pPr>
            <a:r>
              <a:rPr lang="en"/>
              <a:t>Limited bugdet also inlfuence consuemr’s perspective for future, as we can tell the gray part the the percent of cnosumers who feel pessimitic about the future econmy. </a:t>
            </a:r>
            <a:endParaRPr/>
          </a:p>
          <a:p>
            <a:pPr indent="0" lvl="0" marL="0" rtl="0" algn="l">
              <a:spcBef>
                <a:spcPts val="0"/>
              </a:spcBef>
              <a:spcAft>
                <a:spcPts val="0"/>
              </a:spcAft>
              <a:buNone/>
            </a:pPr>
            <a:r>
              <a:rPr lang="en"/>
              <a:t>I would in general consumers’ already felt the adverse impact.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Optimistic: economy rebound in 2-3 months</a:t>
            </a:r>
            <a:endParaRPr/>
          </a:p>
          <a:p>
            <a:pPr indent="0" lvl="0" marL="0" rtl="0" algn="l">
              <a:spcBef>
                <a:spcPts val="0"/>
              </a:spcBef>
              <a:spcAft>
                <a:spcPts val="0"/>
              </a:spcAft>
              <a:buNone/>
            </a:pPr>
            <a:r>
              <a:rPr lang="en"/>
              <a:t>Unsure: impact last 6-12 months, slow growth after</a:t>
            </a:r>
            <a:endParaRPr/>
          </a:p>
          <a:p>
            <a:pPr indent="0" lvl="0" marL="0" rtl="0" algn="l">
              <a:spcBef>
                <a:spcPts val="0"/>
              </a:spcBef>
              <a:spcAft>
                <a:spcPts val="0"/>
              </a:spcAft>
              <a:buNone/>
            </a:pPr>
            <a:r>
              <a:rPr lang="en"/>
              <a:t>Pessimistic: lengthy recession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 Z is least pessimistic; higher income have higher optimism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3a83a8e0b_41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3a83a8e0b_4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out-of-control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73a83a8e0b_4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3a83a8e0b_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report</a:t>
            </a:r>
            <a:endParaRPr/>
          </a:p>
          <a:p>
            <a:pPr indent="0" lvl="0" marL="0" rtl="0" algn="l">
              <a:spcBef>
                <a:spcPts val="0"/>
              </a:spcBef>
              <a:spcAft>
                <a:spcPts val="0"/>
              </a:spcAft>
              <a:buNone/>
            </a:pPr>
            <a:r>
              <a:rPr lang="en" u="sng">
                <a:solidFill>
                  <a:schemeClr val="hlink"/>
                </a:solidFill>
                <a:hlinkClick r:id="rId2"/>
              </a:rPr>
              <a:t>https://www.mckinsey.com/business-functions/marketing-and-sales/our-insights/survey-us-consumer-sentiment-during-the-coronavirus-crisis</a:t>
            </a:r>
            <a:endParaRPr/>
          </a:p>
          <a:p>
            <a:pPr indent="0" lvl="0" marL="0" rtl="0" algn="l">
              <a:spcBef>
                <a:spcPts val="0"/>
              </a:spcBef>
              <a:spcAft>
                <a:spcPts val="0"/>
              </a:spcAft>
              <a:buNone/>
            </a:pPr>
            <a:r>
              <a:rPr lang="en"/>
              <a:t>Slides clipped here</a:t>
            </a:r>
            <a:endParaRPr/>
          </a:p>
          <a:p>
            <a:pPr indent="0" lvl="0" marL="0" rtl="0" algn="l">
              <a:spcBef>
                <a:spcPts val="0"/>
              </a:spcBef>
              <a:spcAft>
                <a:spcPts val="0"/>
              </a:spcAft>
              <a:buNone/>
            </a:pPr>
            <a:r>
              <a:rPr lang="en" u="sng">
                <a:solidFill>
                  <a:schemeClr val="hlink"/>
                </a:solidFill>
                <a:hlinkClick r:id="rId3"/>
              </a:rPr>
              <a:t>https://www.slideshare.net/McK_CMSOForum/mckinsey-survey-us-consumer-sentiment-during-the-coronavirus-crisis-231658851?ref=https://www.mckinsey.com/business-functions/marketing-and-sales/our-insights/survey-us-consumer-sentiment-during-the-coronavirus-crisis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f4e25ad1d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f4e25ad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 </a:t>
            </a:r>
            <a:endParaRPr/>
          </a:p>
          <a:p>
            <a:pPr indent="0" lvl="0" marL="0" rtl="0" algn="l">
              <a:spcBef>
                <a:spcPts val="0"/>
              </a:spcBef>
              <a:spcAft>
                <a:spcPts val="0"/>
              </a:spcAft>
              <a:buNone/>
            </a:pPr>
            <a:r>
              <a:rPr lang="en"/>
              <a:t>Here is the…</a:t>
            </a:r>
            <a:endParaRPr/>
          </a:p>
          <a:p>
            <a:pPr indent="0" lvl="0" marL="0" rtl="0" algn="l">
              <a:spcBef>
                <a:spcPts val="0"/>
              </a:spcBef>
              <a:spcAft>
                <a:spcPts val="0"/>
              </a:spcAft>
              <a:buNone/>
            </a:pPr>
            <a:r>
              <a:rPr lang="en"/>
              <a:t>First, let’s introduce RPA</a:t>
            </a:r>
            <a:endParaRPr/>
          </a:p>
          <a:p>
            <a:pPr indent="0" lvl="0" marL="0" rtl="0" algn="l">
              <a:spcBef>
                <a:spcPts val="0"/>
              </a:spcBef>
              <a:spcAft>
                <a:spcPts val="0"/>
              </a:spcAft>
              <a:buNone/>
            </a:pPr>
            <a:r>
              <a:rPr lang="en"/>
              <a:t>Transiton to next page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2dc08eb7e_1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2dc08eb7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54% no longer considering big ticket items: houses, cars, trips, luxury goods</a:t>
            </a:r>
            <a:endParaRPr/>
          </a:p>
          <a:p>
            <a:pPr indent="0" lvl="0" marL="0" rtl="0" algn="l">
              <a:spcBef>
                <a:spcPts val="0"/>
              </a:spcBef>
              <a:spcAft>
                <a:spcPts val="0"/>
              </a:spcAft>
              <a:buNone/>
            </a:pPr>
            <a:r>
              <a:rPr lang="en"/>
              <a:t>But this is only descriptive documentary, not touching to the decision process yet.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73236c5ca8_2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3236c5ca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82dc08eb7e_1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2dc08eb7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7f4e25ad1d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7f4e25ad1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Proof → others?</a:t>
            </a:r>
            <a:endParaRPr/>
          </a:p>
          <a:p>
            <a:pPr indent="0" lvl="0" marL="0" rtl="0" algn="l">
              <a:spcBef>
                <a:spcPts val="0"/>
              </a:spcBef>
              <a:spcAft>
                <a:spcPts val="0"/>
              </a:spcAft>
              <a:buNone/>
            </a:pPr>
            <a:r>
              <a:rPr lang="en"/>
              <a:t>Strangers vs close others (support network)</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37945d8ba_8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37945d8b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proof is basically rely on other, but who are those others.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Exploratory </a:t>
            </a:r>
            <a:endParaRPr/>
          </a:p>
          <a:p>
            <a:pPr indent="-317500" lvl="0" marL="457200" rtl="0" algn="l">
              <a:spcBef>
                <a:spcPts val="0"/>
              </a:spcBef>
              <a:spcAft>
                <a:spcPts val="0"/>
              </a:spcAft>
              <a:buSzPts val="1400"/>
              <a:buChar char="-"/>
            </a:pPr>
            <a:r>
              <a:rPr lang="en"/>
              <a:t>Stay home - influenced by friends/family</a:t>
            </a:r>
            <a:endParaRPr/>
          </a:p>
          <a:p>
            <a:pPr indent="-317500" lvl="1" marL="914400" rtl="0" algn="l">
              <a:spcBef>
                <a:spcPts val="0"/>
              </a:spcBef>
              <a:spcAft>
                <a:spcPts val="0"/>
              </a:spcAft>
              <a:buSzPts val="1400"/>
              <a:buChar char="-"/>
            </a:pPr>
            <a:r>
              <a:rPr lang="en"/>
              <a:t>Hillary mentioned in the meeting that when people feel uncertainty, their in-group identity will more salient, thus they might be rely more on close </a:t>
            </a:r>
            <a:r>
              <a:rPr lang="en"/>
              <a:t>relationships</a:t>
            </a:r>
            <a:r>
              <a:rPr lang="en"/>
              <a:t>. (again, if you are not comfortable talking about identity, you don’t have to.  ----Richard  )</a:t>
            </a:r>
            <a:endParaRPr/>
          </a:p>
          <a:p>
            <a:pPr indent="-317500" lvl="1" marL="914400" rtl="0" algn="l">
              <a:spcBef>
                <a:spcPts val="0"/>
              </a:spcBef>
              <a:spcAft>
                <a:spcPts val="0"/>
              </a:spcAft>
              <a:buSzPts val="1400"/>
              <a:buChar char="-"/>
            </a:pPr>
            <a:r>
              <a:rPr lang="en"/>
              <a:t>Hogg 2000: State of uncertainty - most people act to reduce uncertainty: provide a sense of belonging - provides prescriptive norms/guidelines for </a:t>
            </a:r>
            <a:r>
              <a:rPr lang="en"/>
              <a:t>appropriate</a:t>
            </a:r>
            <a:r>
              <a:rPr lang="en"/>
              <a:t> behavior</a:t>
            </a:r>
            <a:endParaRPr/>
          </a:p>
          <a:p>
            <a:pPr indent="-317500" lvl="0" marL="457200" rtl="0" algn="l">
              <a:spcBef>
                <a:spcPts val="0"/>
              </a:spcBef>
              <a:spcAft>
                <a:spcPts val="0"/>
              </a:spcAft>
              <a:buSzPts val="1400"/>
              <a:buChar char="-"/>
            </a:pPr>
            <a:r>
              <a:rPr lang="en"/>
              <a:t>Crave information - seek advice from strangers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Potential Moderators: Importance/Type of Purchase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83616e3fc4_5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83616e3fc4_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proof→ others?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Summary page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Logic flow and process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7f4e25ad1d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7f4e25ad1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jump into the Data sources, we have to ask ourselves a question: What are the data like that we need for this research?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73236c5ca8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73236c5ca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opinion, the data that is worth investigating, should at least fit three characteristics.   </a:t>
            </a:r>
            <a:endParaRPr/>
          </a:p>
          <a:p>
            <a:pPr indent="0" lvl="0" marL="0" rtl="0" algn="l">
              <a:spcBef>
                <a:spcPts val="0"/>
              </a:spcBef>
              <a:spcAft>
                <a:spcPts val="0"/>
              </a:spcAft>
              <a:buNone/>
            </a:pPr>
            <a:r>
              <a:rPr lang="en"/>
              <a:t>First, the data should be purchase or money related, this is defined by our </a:t>
            </a:r>
            <a:r>
              <a:rPr lang="en"/>
              <a:t>research question;</a:t>
            </a:r>
            <a:endParaRPr/>
          </a:p>
          <a:p>
            <a:pPr indent="0" lvl="0" marL="0" rtl="0" algn="l">
              <a:spcBef>
                <a:spcPts val="0"/>
              </a:spcBef>
              <a:spcAft>
                <a:spcPts val="0"/>
              </a:spcAft>
              <a:buNone/>
            </a:pPr>
            <a:r>
              <a:rPr lang="en"/>
              <a:t>Secondly, the data should include consumers’ opinions or comments, which could reflect the psychology or decision making process of consumers; It could also give us the opportunity to operationalize some measures of “social proof”</a:t>
            </a:r>
            <a:endParaRPr/>
          </a:p>
          <a:p>
            <a:pPr indent="0" lvl="0" marL="0" rtl="0" algn="l">
              <a:spcBef>
                <a:spcPts val="0"/>
              </a:spcBef>
              <a:spcAft>
                <a:spcPts val="0"/>
              </a:spcAft>
              <a:buNone/>
            </a:pPr>
            <a:r>
              <a:rPr lang="en"/>
              <a:t>Last but not least, the data should be longitudinal to some extent, so that we could compare the change in data before and during the pandemic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82e5c5d2f4_5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2e5c5d2f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Following these thoughts, we can operationalize different sorts of data.</a:t>
            </a:r>
            <a:endParaRPr/>
          </a:p>
          <a:p>
            <a:pPr indent="0" lvl="0" marL="0" rtl="0" algn="l">
              <a:spcBef>
                <a:spcPts val="0"/>
              </a:spcBef>
              <a:spcAft>
                <a:spcPts val="0"/>
              </a:spcAft>
              <a:buNone/>
            </a:pPr>
            <a:r>
              <a:rPr lang="en"/>
              <a:t>First we would operationalize the data of decision-making, possible sources include the reviews from Yelp, eBay and Amazon.</a:t>
            </a:r>
            <a:endParaRPr/>
          </a:p>
          <a:p>
            <a:pPr indent="0" lvl="0" marL="0" rtl="0" algn="l">
              <a:spcBef>
                <a:spcPts val="0"/>
              </a:spcBef>
              <a:spcAft>
                <a:spcPts val="0"/>
              </a:spcAft>
              <a:buNone/>
            </a:pPr>
            <a:r>
              <a:rPr lang="en"/>
              <a:t>Now let’s focus on this specific Amazon review. This shopper leads with “this was a great purchase”, which implies some positive emotion expressed by this customer. Then she said, “I read a lot of reviews and search a lot of images online ”,  that is exactly what consumers might do before making a purchase. By analyzing all the similar reviews like this, we would be able to measure the tendency of social proof in consumer’s decision-making process.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Sources for Decision-Making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7f4e25ad1d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7f4e25ad1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Secondly, the data from out-of-control, which should show the economic uncertainty. </a:t>
            </a:r>
            <a:endParaRPr/>
          </a:p>
          <a:p>
            <a:pPr indent="0" lvl="0" marL="0" rtl="0" algn="l">
              <a:spcBef>
                <a:spcPts val="0"/>
              </a:spcBef>
              <a:spcAft>
                <a:spcPts val="0"/>
              </a:spcAft>
              <a:buNone/>
            </a:pPr>
            <a:r>
              <a:rPr lang="en"/>
              <a:t>Possible sources include </a:t>
            </a:r>
            <a:r>
              <a:rPr lang="en">
                <a:solidFill>
                  <a:schemeClr val="dk1"/>
                </a:solidFill>
              </a:rPr>
              <a:t>consumer confidence index, </a:t>
            </a:r>
            <a:r>
              <a:rPr lang="en"/>
              <a:t>S&amp;P 500, Dow Jones Industrial Average, etc.</a:t>
            </a:r>
            <a:endParaRPr/>
          </a:p>
          <a:p>
            <a:pPr indent="0" lvl="0" marL="0" rtl="0" algn="l">
              <a:spcBef>
                <a:spcPts val="0"/>
              </a:spcBef>
              <a:spcAft>
                <a:spcPts val="0"/>
              </a:spcAft>
              <a:buNone/>
            </a:pPr>
            <a:r>
              <a:rPr lang="en"/>
              <a:t>This is a chart for the consumer confidence index from year 2000. We can see that we have a great fall during the 911 and the 2008 financial crisis. With the changes in this index and the time data, we could run the time series analysis.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a visulization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Big milestone page: have a image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7f4e25ad1d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7f4e25ad1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know what our input data looks like, it is time to talk about what could we do with these data, it will be very interesting.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73a83a8e0b_41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73a83a8e0b_4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o</a:t>
            </a:r>
            <a:r>
              <a:rPr lang="en"/>
              <a:t>ur main data would be from the reviews, or say texts, for the convenience of analysis, we need to convert them into numbers with word embedding. Then we can apply the CNN, convolutional neural network to get our </a:t>
            </a:r>
            <a:r>
              <a:rPr lang="en"/>
              <a:t>quantified attributes, which includes social proof. Finally we would use time series analysis to reach our final findings.</a:t>
            </a:r>
            <a:r>
              <a:rPr lang="en"/>
              <a:t> In our presentation, we are going to focus on the Word embedding and the CNN part.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83616e3fc4_8_3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83616e3fc4_8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 embedding, </a:t>
            </a:r>
            <a:r>
              <a:rPr lang="en">
                <a:solidFill>
                  <a:schemeClr val="dk1"/>
                </a:solidFill>
              </a:rPr>
              <a:t>is </a:t>
            </a:r>
            <a:r>
              <a:rPr lang="en"/>
              <a:t>basically to assign an ID to each word. The length of the ID could vary from hundreds to even thousands of digits. Currently, the main purpose of word embedding to make the words like vectors, so that we could do algebra with these words.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73a83a8e0b_5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3a83a8e0b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famous example in word vectors. First we start from the point of king here, we remove the meaning of man from king and follow this red arrow to the left point, which would probably mean royal. Then we add the meaning of woman to the point of royal to follow the green arrow, we could finally reach the point of queen. Descending like an angel.</a:t>
            </a:r>
            <a:endParaRPr/>
          </a:p>
          <a:p>
            <a:pPr indent="0" lvl="0" marL="0" rtl="0" algn="l">
              <a:spcBef>
                <a:spcPts val="0"/>
              </a:spcBef>
              <a:spcAft>
                <a:spcPts val="0"/>
              </a:spcAft>
              <a:buNone/>
            </a:pPr>
            <a:r>
              <a:rPr lang="en"/>
              <a:t>Isn’t that just magic? We just use several words to finish the transition from king to queen.</a:t>
            </a:r>
            <a:r>
              <a:rPr lang="en"/>
              <a:t> That is how word vectors work.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73a83a8e0b_3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73a83a8e0b_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more word vectors examples shown in equations. The first one, as we have illustrated, is king minus man plus woman equals to queen. Second, US minus Washington plus Roma equals to Italy. Then Small minus smaller equals to large minus larger. There are many more examples that we can see in the world of word vectors.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83616e3fc4_4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83616e3fc4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Verdana"/>
                <a:ea typeface="Verdana"/>
                <a:cs typeface="Verdana"/>
                <a:sym typeface="Verdana"/>
              </a:rPr>
              <a:t>After introducing the word embedding, we are going to explore the beauty in BERT. The full name of BERT is Bidirectional Encoder Representations from Transformers. It is a cutting edge word embedding technology, published by Jacob Devlin and other researchers from Google in 2018.</a:t>
            </a:r>
            <a:endParaRPr sz="1000">
              <a:solidFill>
                <a:schemeClr val="dk1"/>
              </a:solidFill>
              <a:latin typeface="Verdana"/>
              <a:ea typeface="Verdana"/>
              <a:cs typeface="Verdana"/>
              <a:sym typeface="Verdana"/>
            </a:endParaRPr>
          </a:p>
          <a:p>
            <a:pPr indent="0" lvl="0" marL="0" rtl="0" algn="l">
              <a:lnSpc>
                <a:spcPct val="100000"/>
              </a:lnSpc>
              <a:spcBef>
                <a:spcPts val="0"/>
              </a:spcBef>
              <a:spcAft>
                <a:spcPts val="0"/>
              </a:spcAft>
              <a:buNone/>
            </a:pPr>
            <a:r>
              <a:t/>
            </a:r>
            <a:endParaRPr sz="1000">
              <a:solidFill>
                <a:schemeClr val="dk1"/>
              </a:solidFill>
              <a:latin typeface="Verdana"/>
              <a:ea typeface="Verdana"/>
              <a:cs typeface="Verdana"/>
              <a:sym typeface="Verdan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73a83a8e0b_41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3a83a8e0b_4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Verdana"/>
                <a:ea typeface="Verdana"/>
                <a:cs typeface="Verdana"/>
                <a:sym typeface="Verdana"/>
              </a:rPr>
              <a:t>There are also a lot of convenient word embedding methods like Word2Vec, but why do we use BERT?</a:t>
            </a:r>
            <a:endParaRPr sz="1000">
              <a:solidFill>
                <a:schemeClr val="dk1"/>
              </a:solidFill>
              <a:latin typeface="Verdana"/>
              <a:ea typeface="Verdana"/>
              <a:cs typeface="Verdana"/>
              <a:sym typeface="Verdana"/>
            </a:endParaRPr>
          </a:p>
          <a:p>
            <a:pPr indent="0" lvl="0" marL="0" rtl="0" algn="l">
              <a:lnSpc>
                <a:spcPct val="100000"/>
              </a:lnSpc>
              <a:spcBef>
                <a:spcPts val="0"/>
              </a:spcBef>
              <a:spcAft>
                <a:spcPts val="0"/>
              </a:spcAft>
              <a:buNone/>
            </a:pPr>
            <a:r>
              <a:rPr lang="en" sz="1000">
                <a:solidFill>
                  <a:schemeClr val="dk1"/>
                </a:solidFill>
                <a:latin typeface="Verdana"/>
                <a:ea typeface="Verdana"/>
                <a:cs typeface="Verdana"/>
                <a:sym typeface="Verdana"/>
              </a:rPr>
              <a:t>Firstly BERT has been trained with billions of words from wekipedia so it is very mature and transferrable.</a:t>
            </a:r>
            <a:endParaRPr sz="1000">
              <a:solidFill>
                <a:schemeClr val="dk1"/>
              </a:solidFill>
              <a:latin typeface="Verdana"/>
              <a:ea typeface="Verdana"/>
              <a:cs typeface="Verdana"/>
              <a:sym typeface="Verdana"/>
            </a:endParaRPr>
          </a:p>
          <a:p>
            <a:pPr indent="0" lvl="0" marL="0" rtl="0" algn="l">
              <a:lnSpc>
                <a:spcPct val="100000"/>
              </a:lnSpc>
              <a:spcBef>
                <a:spcPts val="0"/>
              </a:spcBef>
              <a:spcAft>
                <a:spcPts val="0"/>
              </a:spcAft>
              <a:buNone/>
            </a:pPr>
            <a:r>
              <a:rPr lang="en" sz="1000">
                <a:solidFill>
                  <a:schemeClr val="dk1"/>
                </a:solidFill>
                <a:latin typeface="Verdana"/>
                <a:ea typeface="Verdana"/>
                <a:cs typeface="Verdana"/>
                <a:sym typeface="Verdana"/>
              </a:rPr>
              <a:t>Secondly, BERT could encode the contextual information.</a:t>
            </a:r>
            <a:endParaRPr sz="1000">
              <a:solidFill>
                <a:schemeClr val="dk1"/>
              </a:solidFill>
              <a:latin typeface="Verdana"/>
              <a:ea typeface="Verdana"/>
              <a:cs typeface="Verdana"/>
              <a:sym typeface="Verdana"/>
            </a:endParaRPr>
          </a:p>
          <a:p>
            <a:pPr indent="0" lvl="0" marL="0" rtl="0" algn="l">
              <a:lnSpc>
                <a:spcPct val="100000"/>
              </a:lnSpc>
              <a:spcBef>
                <a:spcPts val="0"/>
              </a:spcBef>
              <a:spcAft>
                <a:spcPts val="0"/>
              </a:spcAft>
              <a:buNone/>
            </a:pPr>
            <a:r>
              <a:rPr lang="en" sz="1000">
                <a:solidFill>
                  <a:schemeClr val="dk1"/>
                </a:solidFill>
                <a:latin typeface="Verdana"/>
                <a:ea typeface="Verdana"/>
                <a:cs typeface="Verdana"/>
                <a:sym typeface="Verdana"/>
              </a:rPr>
              <a:t>Let’s take a look at the two sentences in the right. First one read “we went to the river bank”, second one read “I need to go to the bank to make a deposit”. The word “bank” is in both sentences but has different meanings. Many word embedding systems can only encode one meaning for each word. However, BERT could generate different meanings for each word based on the context. In the first sentence, BERT could notice the context of “we went to the river” so the meaning of bank would be closer to the river; In the second sentence, BERT could notice the context of “make a deposit” so the meaning of the bank would be closer to the deposit. That’s the beauty of BERT.</a:t>
            </a:r>
            <a:endParaRPr sz="1000">
              <a:solidFill>
                <a:schemeClr val="dk1"/>
              </a:solidFill>
              <a:latin typeface="Verdana"/>
              <a:ea typeface="Verdana"/>
              <a:cs typeface="Verdana"/>
              <a:sym typeface="Verdan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73a83a8e0b_41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73a83a8e0b_4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word embedding process with BERT, We are going to perform some NLP tasks, which means Natural Language Processing. We are going to use CNN, convolutional neural network to complete our NLP tasks.</a:t>
            </a:r>
            <a:endParaRPr/>
          </a:p>
          <a:p>
            <a:pPr indent="0" lvl="0" marL="0" rtl="0" algn="l">
              <a:spcBef>
                <a:spcPts val="0"/>
              </a:spcBef>
              <a:spcAft>
                <a:spcPts val="0"/>
              </a:spcAft>
              <a:buNone/>
            </a:pPr>
            <a:r>
              <a:rPr lang="en"/>
              <a:t>Let’s directly look at the very left of the chart, we have a sentence read ”you should listen to your dad” with six words, each of them would be assigned an id so that we now have a matrix. With the filters in featuring engineering, we are able to generate six different regions, then we will concentrate each region into a vector. Then we would go with the pooling method to combine the vectors together. After several rounds of combination, we would </a:t>
            </a:r>
            <a:r>
              <a:rPr lang="en">
                <a:solidFill>
                  <a:schemeClr val="dk1"/>
                </a:solidFill>
              </a:rPr>
              <a:t>finally </a:t>
            </a:r>
            <a:r>
              <a:rPr lang="en"/>
              <a:t>generate a model vector, which we could use to generate our prediction.</a:t>
            </a:r>
            <a:endParaRPr/>
          </a:p>
          <a:p>
            <a:pPr indent="0" lvl="0" marL="0" rtl="0" algn="l">
              <a:spcBef>
                <a:spcPts val="0"/>
              </a:spcBef>
              <a:spcAft>
                <a:spcPts val="0"/>
              </a:spcAft>
              <a:buClr>
                <a:schemeClr val="dk1"/>
              </a:buClr>
              <a:buSzPts val="1100"/>
              <a:buFont typeface="Arial"/>
              <a:buNone/>
            </a:pPr>
            <a:r>
              <a:rPr lang="en">
                <a:solidFill>
                  <a:schemeClr val="dk1"/>
                </a:solidFill>
              </a:rPr>
              <a:t>With CNN we could generate different important attributes that we can study in: the polarities, which measures a review is being more positive or negative; subjectivity, which measures a review is being more subjective or objective; In addition, we could also generate more customized features as we want, like , “social proof” of a review, a measure of “strangers”, “social circle”, etc.</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73a83a8e0b_5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73a83a8e0b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several special advantages with CNN. Most importantly, </a:t>
            </a:r>
            <a:r>
              <a:rPr lang="en">
                <a:solidFill>
                  <a:schemeClr val="dk1"/>
                </a:solidFill>
              </a:rPr>
              <a:t>CNN could generate some custom features that we want, for example, the measure of social proof.</a:t>
            </a:r>
            <a:r>
              <a:rPr lang="en"/>
              <a:t> Another advantage is the measurement validity of CNN, it could capture the out-of-vocabulary characteristics to us</a:t>
            </a:r>
            <a:r>
              <a:rPr lang="en">
                <a:solidFill>
                  <a:schemeClr val="dk1"/>
                </a:solidFill>
              </a:rPr>
              <a:t>. </a:t>
            </a:r>
            <a:r>
              <a:rPr lang="en">
                <a:solidFill>
                  <a:schemeClr val="dk1"/>
                </a:solidFill>
              </a:rPr>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837945d8ba_16_8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837945d8ba_16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typical sentence with social proof: “I heard this product from Kylie Jenner.”</a:t>
            </a:r>
            <a:endParaRPr/>
          </a:p>
          <a:p>
            <a:pPr indent="0" lvl="0" marL="0" rtl="0" algn="l">
              <a:spcBef>
                <a:spcPts val="0"/>
              </a:spcBef>
              <a:spcAft>
                <a:spcPts val="0"/>
              </a:spcAft>
              <a:buNone/>
            </a:pPr>
            <a:r>
              <a:rPr lang="en"/>
              <a:t>In t</a:t>
            </a:r>
            <a:r>
              <a:rPr lang="en"/>
              <a:t>raditional dictionary-based approaches,  “Kylie Jenner” is PROBABLY NOT in many pre-developed dictionaries for measuring sentiments. That is not we want. It is Kylie Jenner! We HAVE TO notice this name. </a:t>
            </a:r>
            <a:r>
              <a:rPr lang="en">
                <a:solidFill>
                  <a:schemeClr val="dk1"/>
                </a:solidFill>
              </a:rPr>
              <a:t>A</a:t>
            </a:r>
            <a:r>
              <a:rPr lang="en">
                <a:solidFill>
                  <a:schemeClr val="dk1"/>
                </a:solidFill>
              </a:rPr>
              <a:t> well trained CNN model can catch the behavior of “hear from”, in turn inferring the customer is seeking information somewhere and thus assign a score for social proof. Then the Kylie Jenner is also taken records within CNN.</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2dc08eb7e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2dc08eb7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are leading company because of their innovative fundamental research.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Punchline words: success ← good reserach, here are the examples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73a83a8e0b_3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73a83a8e0b_3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summary, we are going to use BERT to deal with our word embedding, and then use CNN to generate custom attributes we want, like the score for social proof.</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Next Elizabeth would talk about the business implications of our research.</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7f4e25ad1d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f4e25ad1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With the proposed data and methods, our research has the potential to shed more lights on consumer decision making in the era of out-of-control.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8336c6f92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8336c6f9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latin typeface="Varela Round"/>
              <a:ea typeface="Varela Round"/>
              <a:cs typeface="Varela Round"/>
              <a:sym typeface="Varela Round"/>
            </a:endParaRPr>
          </a:p>
          <a:p>
            <a:pPr indent="-342900" lvl="0" marL="457200" rtl="0" algn="l">
              <a:spcBef>
                <a:spcPts val="0"/>
              </a:spcBef>
              <a:spcAft>
                <a:spcPts val="0"/>
              </a:spcAft>
              <a:buClr>
                <a:schemeClr val="dk1"/>
              </a:buClr>
              <a:buSzPts val="1800"/>
              <a:buFont typeface="Lato"/>
              <a:buAutoNum type="arabicPeriod"/>
            </a:pPr>
            <a:r>
              <a:rPr lang="en" sz="1800">
                <a:solidFill>
                  <a:schemeClr val="dk1"/>
                </a:solidFill>
                <a:latin typeface="Lato"/>
                <a:ea typeface="Lato"/>
                <a:cs typeface="Lato"/>
                <a:sym typeface="Lato"/>
              </a:rPr>
              <a:t>Targeted marketing communication</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0" lvl="0" marL="457200" rtl="0" algn="l">
              <a:spcBef>
                <a:spcPts val="0"/>
              </a:spcBef>
              <a:spcAft>
                <a:spcPts val="0"/>
              </a:spcAft>
              <a:buNone/>
            </a:pPr>
            <a:r>
              <a:t/>
            </a:r>
            <a:endParaRPr sz="1400">
              <a:solidFill>
                <a:schemeClr val="dk1"/>
              </a:solidFill>
              <a:latin typeface="Lato"/>
              <a:ea typeface="Lato"/>
              <a:cs typeface="Lato"/>
              <a:sym typeface="Lato"/>
            </a:endParaRPr>
          </a:p>
          <a:p>
            <a:pPr indent="0" lvl="0" marL="457200" rtl="0" algn="l">
              <a:spcBef>
                <a:spcPts val="0"/>
              </a:spcBef>
              <a:spcAft>
                <a:spcPts val="0"/>
              </a:spcAft>
              <a:buNone/>
            </a:pPr>
            <a:r>
              <a:rPr lang="en" sz="1400">
                <a:solidFill>
                  <a:schemeClr val="dk1"/>
                </a:solidFill>
                <a:latin typeface="Lato"/>
                <a:ea typeface="Lato"/>
                <a:cs typeface="Lato"/>
                <a:sym typeface="Lato"/>
              </a:rPr>
              <a:t>E.g., give more clues on social proof in marketing communications when consumers feeling out-of-control</a:t>
            </a:r>
            <a:endParaRPr sz="1800">
              <a:solidFill>
                <a:schemeClr val="dk1"/>
              </a:solidFill>
              <a:latin typeface="Lato"/>
              <a:ea typeface="Lato"/>
              <a:cs typeface="Lato"/>
              <a:sym typeface="Lato"/>
            </a:endParaRPr>
          </a:p>
          <a:p>
            <a:pPr indent="0" lvl="0" marL="457200" rtl="0" algn="l">
              <a:spcBef>
                <a:spcPts val="0"/>
              </a:spcBef>
              <a:spcAft>
                <a:spcPts val="0"/>
              </a:spcAft>
              <a:buNone/>
            </a:pPr>
            <a:r>
              <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AutoNum type="arabicPeriod"/>
            </a:pPr>
            <a:r>
              <a:rPr lang="en" sz="1800">
                <a:solidFill>
                  <a:schemeClr val="dk1"/>
                </a:solidFill>
                <a:latin typeface="Lato"/>
                <a:ea typeface="Lato"/>
                <a:cs typeface="Lato"/>
                <a:sym typeface="Lato"/>
              </a:rPr>
              <a:t>Businesses can learn how to connect and engage consumers in times of uncertainty</a:t>
            </a:r>
            <a:endParaRPr sz="1800">
              <a:solidFill>
                <a:schemeClr val="dk1"/>
              </a:solidFill>
              <a:latin typeface="Lato"/>
              <a:ea typeface="Lato"/>
              <a:cs typeface="Lato"/>
              <a:sym typeface="Lato"/>
            </a:endParaRPr>
          </a:p>
          <a:p>
            <a:pPr indent="0" lvl="0" marL="0" rtl="0" algn="l">
              <a:spcBef>
                <a:spcPts val="0"/>
              </a:spcBef>
              <a:spcAft>
                <a:spcPts val="0"/>
              </a:spcAft>
              <a:buNone/>
            </a:pPr>
            <a:r>
              <a:t/>
            </a:r>
            <a:endParaRPr sz="1800">
              <a:solidFill>
                <a:schemeClr val="dk1"/>
              </a:solidFill>
              <a:latin typeface="Lato"/>
              <a:ea typeface="Lato"/>
              <a:cs typeface="Lato"/>
              <a:sym typeface="Lato"/>
            </a:endParaRPr>
          </a:p>
          <a:p>
            <a:pPr indent="457200" lvl="0" marL="0" rtl="0" algn="l">
              <a:spcBef>
                <a:spcPts val="0"/>
              </a:spcBef>
              <a:spcAft>
                <a:spcPts val="0"/>
              </a:spcAft>
              <a:buNone/>
            </a:pPr>
            <a:r>
              <a:rPr lang="en" sz="1400">
                <a:solidFill>
                  <a:schemeClr val="dk1"/>
                </a:solidFill>
                <a:latin typeface="Lato"/>
                <a:ea typeface="Lato"/>
                <a:cs typeface="Lato"/>
                <a:sym typeface="Lato"/>
              </a:rPr>
              <a:t>Influence decision-making process</a:t>
            </a:r>
            <a:endParaRPr sz="1400">
              <a:solidFill>
                <a:schemeClr val="dk1"/>
              </a:solidFill>
              <a:latin typeface="Lato"/>
              <a:ea typeface="Lato"/>
              <a:cs typeface="Lato"/>
              <a:sym typeface="Lato"/>
            </a:endParaRPr>
          </a:p>
          <a:p>
            <a:pPr indent="0" lvl="0" marL="0" rtl="0" algn="l">
              <a:spcBef>
                <a:spcPts val="0"/>
              </a:spcBef>
              <a:spcAft>
                <a:spcPts val="0"/>
              </a:spcAft>
              <a:buNone/>
            </a:pPr>
            <a:r>
              <a:rPr lang="en" sz="1400">
                <a:solidFill>
                  <a:schemeClr val="dk1"/>
                </a:solidFill>
                <a:latin typeface="Lato"/>
                <a:ea typeface="Lato"/>
                <a:cs typeface="Lato"/>
                <a:sym typeface="Lato"/>
              </a:rPr>
              <a:t>	Understand and better predict behavior</a:t>
            </a:r>
            <a:endParaRPr sz="1800">
              <a:solidFill>
                <a:schemeClr val="dk1"/>
              </a:solidFill>
              <a:latin typeface="Lato"/>
              <a:ea typeface="Lato"/>
              <a:cs typeface="Lato"/>
              <a:sym typeface="Lato"/>
            </a:endParaRPr>
          </a:p>
          <a:p>
            <a:pPr indent="0" lvl="0" marL="457200" rtl="0" algn="l">
              <a:spcBef>
                <a:spcPts val="0"/>
              </a:spcBef>
              <a:spcAft>
                <a:spcPts val="0"/>
              </a:spcAft>
              <a:buNone/>
            </a:pPr>
            <a:r>
              <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AutoNum type="arabicPeriod"/>
            </a:pPr>
            <a:r>
              <a:rPr lang="en" sz="1800">
                <a:solidFill>
                  <a:schemeClr val="dk1"/>
                </a:solidFill>
                <a:latin typeface="Lato"/>
                <a:ea typeface="Lato"/>
                <a:cs typeface="Lato"/>
                <a:sym typeface="Lato"/>
              </a:rPr>
              <a:t>Identify identities of “social-proof” in uncertainty. </a:t>
            </a:r>
            <a:endParaRPr sz="14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837945d8ba_3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837945d8b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7f4e25ad1d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7f4e25ad1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73a83a8e0b_41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73a83a8e0b_4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3616e3fc4_5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3616e3fc4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said, RPA is people first and expert in study con decisoin journey, like here for the state farm  qulaity  quantity baysain → insigh on segment</a:t>
            </a:r>
            <a:endParaRPr/>
          </a:p>
          <a:p>
            <a:pPr indent="0" lvl="0" marL="0" rtl="0" algn="l">
              <a:spcBef>
                <a:spcPts val="0"/>
              </a:spcBef>
              <a:spcAft>
                <a:spcPts val="0"/>
              </a:spcAft>
              <a:buNone/>
            </a:pPr>
            <a:r>
              <a:rPr lang="en"/>
              <a:t>Which educat → good results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Segmentation, attribution model </a:t>
            </a:r>
            <a:endParaRPr/>
          </a:p>
          <a:p>
            <a:pPr indent="0" lvl="0" marL="0" rtl="0" algn="l">
              <a:spcBef>
                <a:spcPts val="0"/>
              </a:spcBef>
              <a:spcAft>
                <a:spcPts val="0"/>
              </a:spcAft>
              <a:buNone/>
            </a:pPr>
            <a:r>
              <a:rPr lang="en"/>
              <a:t>Farms insurance: converstion rate/consideration, tracking data, bayesian model, </a:t>
            </a:r>
            <a:endParaRPr/>
          </a:p>
          <a:p>
            <a:pPr indent="0" lvl="0" marL="0" rtl="0" algn="l">
              <a:spcBef>
                <a:spcPts val="0"/>
              </a:spcBef>
              <a:spcAft>
                <a:spcPts val="0"/>
              </a:spcAft>
              <a:buNone/>
            </a:pPr>
            <a:r>
              <a:rPr lang="en"/>
              <a:t>People first </a:t>
            </a:r>
            <a:endParaRPr/>
          </a:p>
          <a:p>
            <a:pPr indent="0" lvl="0" marL="0" rtl="0" algn="l">
              <a:lnSpc>
                <a:spcPct val="115000"/>
              </a:lnSpc>
              <a:spcBef>
                <a:spcPts val="1200"/>
              </a:spcBef>
              <a:spcAft>
                <a:spcPts val="0"/>
              </a:spcAft>
              <a:buNone/>
            </a:pPr>
            <a:r>
              <a:rPr b="1" lang="en" sz="2400">
                <a:solidFill>
                  <a:schemeClr val="dk1"/>
                </a:solidFill>
                <a:latin typeface="Lato"/>
                <a:ea typeface="Lato"/>
                <a:cs typeface="Lato"/>
                <a:sym typeface="Lato"/>
              </a:rPr>
              <a:t>Farmers Insurance </a:t>
            </a:r>
            <a:endParaRPr b="1" sz="2400">
              <a:solidFill>
                <a:schemeClr val="dk1"/>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Lato"/>
                <a:ea typeface="Lato"/>
                <a:cs typeface="Lato"/>
                <a:sym typeface="Lato"/>
              </a:rPr>
              <a:t>In response to the noisy insurance category, RPA used a custom segmentation analysis, Bayesian network modeling and qualitative research to help Farmers Insurance break through. Insights drawn from this research </a:t>
            </a:r>
            <a:r>
              <a:rPr b="1" lang="en">
                <a:solidFill>
                  <a:schemeClr val="dk1"/>
                </a:solidFill>
                <a:latin typeface="Lato"/>
                <a:ea typeface="Lato"/>
                <a:cs typeface="Lato"/>
                <a:sym typeface="Lato"/>
              </a:rPr>
              <a:t>built a campaign that focused on the company's experience</a:t>
            </a:r>
            <a:r>
              <a:rPr lang="en">
                <a:solidFill>
                  <a:schemeClr val="dk1"/>
                </a:solidFill>
                <a:latin typeface="Lato"/>
                <a:ea typeface="Lato"/>
                <a:cs typeface="Lato"/>
                <a:sym typeface="Lato"/>
              </a:rPr>
              <a:t>, particularly with outrageous situations, which increased awareness, drove differentiated attribute growth, grew consideration and drove record purchase of new policies. </a:t>
            </a:r>
            <a:endParaRPr>
              <a:solidFill>
                <a:schemeClr val="dk1"/>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3a83a8e0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3a83a8e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2400">
                <a:solidFill>
                  <a:schemeClr val="dk1"/>
                </a:solidFill>
                <a:latin typeface="Lato"/>
                <a:ea typeface="Lato"/>
                <a:cs typeface="Lato"/>
                <a:sym typeface="Lato"/>
              </a:rPr>
              <a:t>Icon: apprtments logo</a:t>
            </a:r>
            <a:endParaRPr b="1" sz="24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1" lang="en" sz="2400">
                <a:solidFill>
                  <a:schemeClr val="dk1"/>
                </a:solidFill>
                <a:latin typeface="Lato"/>
                <a:ea typeface="Lato"/>
                <a:cs typeface="Lato"/>
                <a:sym typeface="Lato"/>
              </a:rPr>
              <a:t>Similaryly here, rpa qualt this time they use b trackign </a:t>
            </a:r>
            <a:endParaRPr b="1" sz="24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b="1" sz="24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1" lang="en" sz="2400">
                <a:solidFill>
                  <a:schemeClr val="dk1"/>
                </a:solidFill>
                <a:latin typeface="Lato"/>
                <a:ea typeface="Lato"/>
                <a:cs typeface="Lato"/>
                <a:sym typeface="Lato"/>
              </a:rPr>
              <a:t>Summary: </a:t>
            </a:r>
            <a:endParaRPr b="1" sz="24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b="1" sz="24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1" lang="en" sz="2400">
                <a:solidFill>
                  <a:schemeClr val="dk1"/>
                </a:solidFill>
                <a:latin typeface="Lato"/>
                <a:ea typeface="Lato"/>
                <a:cs typeface="Lato"/>
                <a:sym typeface="Lato"/>
              </a:rPr>
              <a:t>Apartments.com</a:t>
            </a:r>
            <a:endParaRPr b="1" sz="2400">
              <a:solidFill>
                <a:schemeClr val="dk1"/>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latin typeface="Lato"/>
                <a:ea typeface="Lato"/>
                <a:cs typeface="Lato"/>
                <a:sym typeface="Lato"/>
              </a:rPr>
              <a:t>After CoStar Group purchased Apartments.com, RPA built the brand using an integrated strategy that combined business, content and media strategy with qualitative research, brand tracking and attribution modeling. By identifying target groups using qualitative and quantitative analysis of syndicated and custom research, RPA applied these learnings to digital creative, offline media and TV buying. In the first year, all these efforts led to an increase in site visits, unaided awareness, unaided intention and savings.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f4e25ad1d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f4e25ad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3236c5ca8_2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3236c5ca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Current Situation: coronavirus info</a:t>
            </a:r>
            <a:endParaRPr/>
          </a:p>
          <a:p>
            <a:pPr indent="-317500" lvl="0" marL="457200" rtl="0" algn="l">
              <a:spcBef>
                <a:spcPts val="0"/>
              </a:spcBef>
              <a:spcAft>
                <a:spcPts val="0"/>
              </a:spcAft>
              <a:buSzPts val="1400"/>
              <a:buChar char="-"/>
            </a:pPr>
            <a:r>
              <a:rPr lang="en"/>
              <a:t>Impacting everyone/ all aspects of society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 consumers make decisions when they feel out of control?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37945d8ba_16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37945d8ba_16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Re-iterate the Two keywods: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439578" y="773647"/>
            <a:ext cx="31785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3000"/>
              <a:buNone/>
              <a:defRPr sz="30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p:txBody>
      </p:sp>
      <p:sp>
        <p:nvSpPr>
          <p:cNvPr id="10" name="Google Shape;10;p2"/>
          <p:cNvSpPr txBox="1"/>
          <p:nvPr>
            <p:ph idx="1" type="subTitle"/>
          </p:nvPr>
        </p:nvSpPr>
        <p:spPr>
          <a:xfrm>
            <a:off x="5585828" y="2698500"/>
            <a:ext cx="28860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11" name="Google Shape;11;p2"/>
          <p:cNvSpPr/>
          <p:nvPr/>
        </p:nvSpPr>
        <p:spPr>
          <a:xfrm>
            <a:off x="-5975" y="-18125"/>
            <a:ext cx="4036500" cy="5161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 name="Google Shape;12;p2"/>
          <p:cNvCxnSpPr/>
          <p:nvPr/>
        </p:nvCxnSpPr>
        <p:spPr>
          <a:xfrm rot="10800000">
            <a:off x="5663498" y="1399600"/>
            <a:ext cx="2757900" cy="0"/>
          </a:xfrm>
          <a:prstGeom prst="straightConnector1">
            <a:avLst/>
          </a:prstGeom>
          <a:noFill/>
          <a:ln cap="flat" cmpd="sng" w="38100">
            <a:solidFill>
              <a:schemeClr val="accent1"/>
            </a:solidFill>
            <a:prstDash val="solid"/>
            <a:round/>
            <a:headEnd len="sm" w="sm" type="none"/>
            <a:tailEnd len="sm" w="sm" type="none"/>
          </a:ln>
        </p:spPr>
      </p:cxnSp>
      <p:cxnSp>
        <p:nvCxnSpPr>
          <p:cNvPr id="13" name="Google Shape;13;p2"/>
          <p:cNvCxnSpPr/>
          <p:nvPr/>
        </p:nvCxnSpPr>
        <p:spPr>
          <a:xfrm rot="10800000">
            <a:off x="5647598" y="3725675"/>
            <a:ext cx="27579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TITLE_1_1_1_1_1_1">
    <p:spTree>
      <p:nvGrpSpPr>
        <p:cNvPr id="60" name="Shape 60"/>
        <p:cNvGrpSpPr/>
        <p:nvPr/>
      </p:nvGrpSpPr>
      <p:grpSpPr>
        <a:xfrm>
          <a:off x="0" y="0"/>
          <a:ext cx="0" cy="0"/>
          <a:chOff x="0" y="0"/>
          <a:chExt cx="0" cy="0"/>
        </a:xfrm>
      </p:grpSpPr>
      <p:sp>
        <p:nvSpPr>
          <p:cNvPr id="61" name="Google Shape;61;p11"/>
          <p:cNvSpPr/>
          <p:nvPr/>
        </p:nvSpPr>
        <p:spPr>
          <a:xfrm>
            <a:off x="0" y="3670000"/>
            <a:ext cx="9144000" cy="1157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1"/>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TITLE_1_1_1_1_1_1_1">
    <p:spTree>
      <p:nvGrpSpPr>
        <p:cNvPr id="63" name="Shape 63"/>
        <p:cNvGrpSpPr/>
        <p:nvPr/>
      </p:nvGrpSpPr>
      <p:grpSpPr>
        <a:xfrm>
          <a:off x="0" y="0"/>
          <a:ext cx="0" cy="0"/>
          <a:chOff x="0" y="0"/>
          <a:chExt cx="0" cy="0"/>
        </a:xfrm>
      </p:grpSpPr>
      <p:sp>
        <p:nvSpPr>
          <p:cNvPr id="64" name="Google Shape;64;p12"/>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65" name="Google Shape;65;p12"/>
          <p:cNvSpPr/>
          <p:nvPr/>
        </p:nvSpPr>
        <p:spPr>
          <a:xfrm>
            <a:off x="3337050" y="725925"/>
            <a:ext cx="2469900" cy="441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TITLE_1_1_1_1_1_1_2">
    <p:spTree>
      <p:nvGrpSpPr>
        <p:cNvPr id="66" name="Shape 66"/>
        <p:cNvGrpSpPr/>
        <p:nvPr/>
      </p:nvGrpSpPr>
      <p:grpSpPr>
        <a:xfrm>
          <a:off x="0" y="0"/>
          <a:ext cx="0" cy="0"/>
          <a:chOff x="0" y="0"/>
          <a:chExt cx="0" cy="0"/>
        </a:xfrm>
      </p:grpSpPr>
      <p:sp>
        <p:nvSpPr>
          <p:cNvPr id="67" name="Google Shape;67;p13"/>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S">
  <p:cSld name="TITLE_1_1_2">
    <p:spTree>
      <p:nvGrpSpPr>
        <p:cNvPr id="68" name="Shape 68"/>
        <p:cNvGrpSpPr/>
        <p:nvPr/>
      </p:nvGrpSpPr>
      <p:grpSpPr>
        <a:xfrm>
          <a:off x="0" y="0"/>
          <a:ext cx="0" cy="0"/>
          <a:chOff x="0" y="0"/>
          <a:chExt cx="0" cy="0"/>
        </a:xfrm>
      </p:grpSpPr>
      <p:sp>
        <p:nvSpPr>
          <p:cNvPr id="69" name="Google Shape;69;p14"/>
          <p:cNvSpPr/>
          <p:nvPr/>
        </p:nvSpPr>
        <p:spPr>
          <a:xfrm>
            <a:off x="6164625" y="1530175"/>
            <a:ext cx="2537700" cy="3207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415125" y="1530175"/>
            <a:ext cx="2537700" cy="3207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72" name="Google Shape;72;p14"/>
          <p:cNvSpPr txBox="1"/>
          <p:nvPr>
            <p:ph idx="2" type="ctrTitle"/>
          </p:nvPr>
        </p:nvSpPr>
        <p:spPr>
          <a:xfrm>
            <a:off x="1925700" y="3862400"/>
            <a:ext cx="20541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73" name="Google Shape;73;p14"/>
          <p:cNvSpPr txBox="1"/>
          <p:nvPr>
            <p:ph idx="1" type="subTitle"/>
          </p:nvPr>
        </p:nvSpPr>
        <p:spPr>
          <a:xfrm>
            <a:off x="2058751" y="4042475"/>
            <a:ext cx="17880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74" name="Google Shape;74;p14"/>
          <p:cNvSpPr txBox="1"/>
          <p:nvPr>
            <p:ph idx="3" type="ctrTitle"/>
          </p:nvPr>
        </p:nvSpPr>
        <p:spPr>
          <a:xfrm>
            <a:off x="5164200" y="3862400"/>
            <a:ext cx="20541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75" name="Google Shape;75;p14"/>
          <p:cNvSpPr txBox="1"/>
          <p:nvPr>
            <p:ph idx="4" type="subTitle"/>
          </p:nvPr>
        </p:nvSpPr>
        <p:spPr>
          <a:xfrm>
            <a:off x="5297251" y="4042475"/>
            <a:ext cx="17880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_1">
    <p:spTree>
      <p:nvGrpSpPr>
        <p:cNvPr id="76" name="Shape 76"/>
        <p:cNvGrpSpPr/>
        <p:nvPr/>
      </p:nvGrpSpPr>
      <p:grpSpPr>
        <a:xfrm>
          <a:off x="0" y="0"/>
          <a:ext cx="0" cy="0"/>
          <a:chOff x="0" y="0"/>
          <a:chExt cx="0" cy="0"/>
        </a:xfrm>
      </p:grpSpPr>
      <p:sp>
        <p:nvSpPr>
          <p:cNvPr id="77" name="Google Shape;77;p15"/>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78" name="Google Shape;78;p15"/>
          <p:cNvSpPr txBox="1"/>
          <p:nvPr>
            <p:ph idx="2" type="ctrTitle"/>
          </p:nvPr>
        </p:nvSpPr>
        <p:spPr>
          <a:xfrm>
            <a:off x="943350" y="220112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79" name="Google Shape;79;p15"/>
          <p:cNvSpPr txBox="1"/>
          <p:nvPr>
            <p:ph idx="1" type="subTitle"/>
          </p:nvPr>
        </p:nvSpPr>
        <p:spPr>
          <a:xfrm>
            <a:off x="943342" y="238120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80" name="Google Shape;80;p15"/>
          <p:cNvSpPr txBox="1"/>
          <p:nvPr>
            <p:ph idx="3" type="ctrTitle"/>
          </p:nvPr>
        </p:nvSpPr>
        <p:spPr>
          <a:xfrm>
            <a:off x="2810250" y="220112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81" name="Google Shape;81;p15"/>
          <p:cNvSpPr txBox="1"/>
          <p:nvPr>
            <p:ph idx="4" type="subTitle"/>
          </p:nvPr>
        </p:nvSpPr>
        <p:spPr>
          <a:xfrm>
            <a:off x="2810242" y="238120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82" name="Google Shape;82;p15"/>
          <p:cNvSpPr txBox="1"/>
          <p:nvPr>
            <p:ph idx="5" type="ctrTitle"/>
          </p:nvPr>
        </p:nvSpPr>
        <p:spPr>
          <a:xfrm>
            <a:off x="4677150" y="220112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83" name="Google Shape;83;p15"/>
          <p:cNvSpPr txBox="1"/>
          <p:nvPr>
            <p:ph idx="6" type="subTitle"/>
          </p:nvPr>
        </p:nvSpPr>
        <p:spPr>
          <a:xfrm>
            <a:off x="4677142" y="238120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84" name="Google Shape;84;p15"/>
          <p:cNvSpPr txBox="1"/>
          <p:nvPr>
            <p:ph idx="7" type="ctrTitle"/>
          </p:nvPr>
        </p:nvSpPr>
        <p:spPr>
          <a:xfrm>
            <a:off x="6544050" y="220112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85" name="Google Shape;85;p15"/>
          <p:cNvSpPr txBox="1"/>
          <p:nvPr>
            <p:ph idx="8" type="subTitle"/>
          </p:nvPr>
        </p:nvSpPr>
        <p:spPr>
          <a:xfrm>
            <a:off x="6544042" y="238120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3">
  <p:cSld name="TITLE_1_1_2_1_1">
    <p:spTree>
      <p:nvGrpSpPr>
        <p:cNvPr id="86" name="Shape 86"/>
        <p:cNvGrpSpPr/>
        <p:nvPr/>
      </p:nvGrpSpPr>
      <p:grpSpPr>
        <a:xfrm>
          <a:off x="0" y="0"/>
          <a:ext cx="0" cy="0"/>
          <a:chOff x="0" y="0"/>
          <a:chExt cx="0" cy="0"/>
        </a:xfrm>
      </p:grpSpPr>
      <p:sp>
        <p:nvSpPr>
          <p:cNvPr id="87" name="Google Shape;87;p16"/>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88" name="Google Shape;88;p16"/>
          <p:cNvSpPr txBox="1"/>
          <p:nvPr>
            <p:ph idx="2" type="ctrTitle"/>
          </p:nvPr>
        </p:nvSpPr>
        <p:spPr>
          <a:xfrm>
            <a:off x="5323025" y="1379275"/>
            <a:ext cx="2970900" cy="63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algn="l">
              <a:lnSpc>
                <a:spcPct val="100000"/>
              </a:lnSpc>
              <a:spcBef>
                <a:spcPts val="0"/>
              </a:spcBef>
              <a:spcAft>
                <a:spcPts val="0"/>
              </a:spcAft>
              <a:buClr>
                <a:schemeClr val="dk1"/>
              </a:buClr>
              <a:buSzPts val="1200"/>
              <a:buNone/>
              <a:defRPr sz="1200">
                <a:solidFill>
                  <a:schemeClr val="dk1"/>
                </a:solidFill>
              </a:defRPr>
            </a:lvl2pPr>
            <a:lvl3pPr lvl="2" algn="l">
              <a:lnSpc>
                <a:spcPct val="100000"/>
              </a:lnSpc>
              <a:spcBef>
                <a:spcPts val="0"/>
              </a:spcBef>
              <a:spcAft>
                <a:spcPts val="0"/>
              </a:spcAft>
              <a:buClr>
                <a:schemeClr val="dk1"/>
              </a:buClr>
              <a:buSzPts val="1200"/>
              <a:buNone/>
              <a:defRPr sz="1200">
                <a:solidFill>
                  <a:schemeClr val="dk1"/>
                </a:solidFill>
              </a:defRPr>
            </a:lvl3pPr>
            <a:lvl4pPr lvl="3" algn="l">
              <a:lnSpc>
                <a:spcPct val="100000"/>
              </a:lnSpc>
              <a:spcBef>
                <a:spcPts val="0"/>
              </a:spcBef>
              <a:spcAft>
                <a:spcPts val="0"/>
              </a:spcAft>
              <a:buClr>
                <a:schemeClr val="dk1"/>
              </a:buClr>
              <a:buSzPts val="1200"/>
              <a:buNone/>
              <a:defRPr sz="1200">
                <a:solidFill>
                  <a:schemeClr val="dk1"/>
                </a:solidFill>
              </a:defRPr>
            </a:lvl4pPr>
            <a:lvl5pPr lvl="4" algn="l">
              <a:lnSpc>
                <a:spcPct val="100000"/>
              </a:lnSpc>
              <a:spcBef>
                <a:spcPts val="0"/>
              </a:spcBef>
              <a:spcAft>
                <a:spcPts val="0"/>
              </a:spcAft>
              <a:buClr>
                <a:schemeClr val="dk1"/>
              </a:buClr>
              <a:buSzPts val="1200"/>
              <a:buNone/>
              <a:defRPr sz="1200">
                <a:solidFill>
                  <a:schemeClr val="dk1"/>
                </a:solidFill>
              </a:defRPr>
            </a:lvl5pPr>
            <a:lvl6pPr lvl="5" algn="l">
              <a:lnSpc>
                <a:spcPct val="100000"/>
              </a:lnSpc>
              <a:spcBef>
                <a:spcPts val="0"/>
              </a:spcBef>
              <a:spcAft>
                <a:spcPts val="0"/>
              </a:spcAft>
              <a:buClr>
                <a:schemeClr val="dk1"/>
              </a:buClr>
              <a:buSzPts val="1200"/>
              <a:buNone/>
              <a:defRPr sz="1200">
                <a:solidFill>
                  <a:schemeClr val="dk1"/>
                </a:solidFill>
              </a:defRPr>
            </a:lvl6pPr>
            <a:lvl7pPr lvl="6" algn="l">
              <a:lnSpc>
                <a:spcPct val="100000"/>
              </a:lnSpc>
              <a:spcBef>
                <a:spcPts val="0"/>
              </a:spcBef>
              <a:spcAft>
                <a:spcPts val="0"/>
              </a:spcAft>
              <a:buClr>
                <a:schemeClr val="dk1"/>
              </a:buClr>
              <a:buSzPts val="1200"/>
              <a:buNone/>
              <a:defRPr sz="1200">
                <a:solidFill>
                  <a:schemeClr val="dk1"/>
                </a:solidFill>
              </a:defRPr>
            </a:lvl7pPr>
            <a:lvl8pPr lvl="7" algn="l">
              <a:lnSpc>
                <a:spcPct val="100000"/>
              </a:lnSpc>
              <a:spcBef>
                <a:spcPts val="0"/>
              </a:spcBef>
              <a:spcAft>
                <a:spcPts val="0"/>
              </a:spcAft>
              <a:buClr>
                <a:schemeClr val="dk1"/>
              </a:buClr>
              <a:buSzPts val="1200"/>
              <a:buNone/>
              <a:defRPr sz="1200">
                <a:solidFill>
                  <a:schemeClr val="dk1"/>
                </a:solidFill>
              </a:defRPr>
            </a:lvl8pPr>
            <a:lvl9pPr lvl="8" algn="l">
              <a:lnSpc>
                <a:spcPct val="100000"/>
              </a:lnSpc>
              <a:spcBef>
                <a:spcPts val="0"/>
              </a:spcBef>
              <a:spcAft>
                <a:spcPts val="0"/>
              </a:spcAft>
              <a:buClr>
                <a:schemeClr val="dk1"/>
              </a:buClr>
              <a:buSzPts val="1200"/>
              <a:buNone/>
              <a:defRPr sz="1200">
                <a:solidFill>
                  <a:schemeClr val="dk1"/>
                </a:solidFill>
              </a:defRPr>
            </a:lvl9pPr>
          </a:lstStyle>
          <a:p/>
        </p:txBody>
      </p:sp>
      <p:sp>
        <p:nvSpPr>
          <p:cNvPr id="89" name="Google Shape;89;p16"/>
          <p:cNvSpPr txBox="1"/>
          <p:nvPr>
            <p:ph idx="1" type="subTitle"/>
          </p:nvPr>
        </p:nvSpPr>
        <p:spPr>
          <a:xfrm>
            <a:off x="5610125" y="1946351"/>
            <a:ext cx="2683800" cy="45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1200"/>
              <a:buNone/>
              <a:defRPr sz="1200">
                <a:solidFill>
                  <a:schemeClr val="accent1"/>
                </a:solidFill>
              </a:defRPr>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
        <p:nvSpPr>
          <p:cNvPr id="90" name="Google Shape;90;p16"/>
          <p:cNvSpPr txBox="1"/>
          <p:nvPr>
            <p:ph idx="3" type="ctrTitle"/>
          </p:nvPr>
        </p:nvSpPr>
        <p:spPr>
          <a:xfrm>
            <a:off x="5323025" y="2511100"/>
            <a:ext cx="2970900" cy="63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algn="l">
              <a:lnSpc>
                <a:spcPct val="100000"/>
              </a:lnSpc>
              <a:spcBef>
                <a:spcPts val="0"/>
              </a:spcBef>
              <a:spcAft>
                <a:spcPts val="0"/>
              </a:spcAft>
              <a:buClr>
                <a:schemeClr val="dk1"/>
              </a:buClr>
              <a:buSzPts val="1200"/>
              <a:buNone/>
              <a:defRPr sz="1200">
                <a:solidFill>
                  <a:schemeClr val="dk1"/>
                </a:solidFill>
              </a:defRPr>
            </a:lvl2pPr>
            <a:lvl3pPr lvl="2" algn="l">
              <a:lnSpc>
                <a:spcPct val="100000"/>
              </a:lnSpc>
              <a:spcBef>
                <a:spcPts val="0"/>
              </a:spcBef>
              <a:spcAft>
                <a:spcPts val="0"/>
              </a:spcAft>
              <a:buClr>
                <a:schemeClr val="dk1"/>
              </a:buClr>
              <a:buSzPts val="1200"/>
              <a:buNone/>
              <a:defRPr sz="1200">
                <a:solidFill>
                  <a:schemeClr val="dk1"/>
                </a:solidFill>
              </a:defRPr>
            </a:lvl3pPr>
            <a:lvl4pPr lvl="3" algn="l">
              <a:lnSpc>
                <a:spcPct val="100000"/>
              </a:lnSpc>
              <a:spcBef>
                <a:spcPts val="0"/>
              </a:spcBef>
              <a:spcAft>
                <a:spcPts val="0"/>
              </a:spcAft>
              <a:buClr>
                <a:schemeClr val="dk1"/>
              </a:buClr>
              <a:buSzPts val="1200"/>
              <a:buNone/>
              <a:defRPr sz="1200">
                <a:solidFill>
                  <a:schemeClr val="dk1"/>
                </a:solidFill>
              </a:defRPr>
            </a:lvl4pPr>
            <a:lvl5pPr lvl="4" algn="l">
              <a:lnSpc>
                <a:spcPct val="100000"/>
              </a:lnSpc>
              <a:spcBef>
                <a:spcPts val="0"/>
              </a:spcBef>
              <a:spcAft>
                <a:spcPts val="0"/>
              </a:spcAft>
              <a:buClr>
                <a:schemeClr val="dk1"/>
              </a:buClr>
              <a:buSzPts val="1200"/>
              <a:buNone/>
              <a:defRPr sz="1200">
                <a:solidFill>
                  <a:schemeClr val="dk1"/>
                </a:solidFill>
              </a:defRPr>
            </a:lvl5pPr>
            <a:lvl6pPr lvl="5" algn="l">
              <a:lnSpc>
                <a:spcPct val="100000"/>
              </a:lnSpc>
              <a:spcBef>
                <a:spcPts val="0"/>
              </a:spcBef>
              <a:spcAft>
                <a:spcPts val="0"/>
              </a:spcAft>
              <a:buClr>
                <a:schemeClr val="dk1"/>
              </a:buClr>
              <a:buSzPts val="1200"/>
              <a:buNone/>
              <a:defRPr sz="1200">
                <a:solidFill>
                  <a:schemeClr val="dk1"/>
                </a:solidFill>
              </a:defRPr>
            </a:lvl6pPr>
            <a:lvl7pPr lvl="6" algn="l">
              <a:lnSpc>
                <a:spcPct val="100000"/>
              </a:lnSpc>
              <a:spcBef>
                <a:spcPts val="0"/>
              </a:spcBef>
              <a:spcAft>
                <a:spcPts val="0"/>
              </a:spcAft>
              <a:buClr>
                <a:schemeClr val="dk1"/>
              </a:buClr>
              <a:buSzPts val="1200"/>
              <a:buNone/>
              <a:defRPr sz="1200">
                <a:solidFill>
                  <a:schemeClr val="dk1"/>
                </a:solidFill>
              </a:defRPr>
            </a:lvl7pPr>
            <a:lvl8pPr lvl="7" algn="l">
              <a:lnSpc>
                <a:spcPct val="100000"/>
              </a:lnSpc>
              <a:spcBef>
                <a:spcPts val="0"/>
              </a:spcBef>
              <a:spcAft>
                <a:spcPts val="0"/>
              </a:spcAft>
              <a:buClr>
                <a:schemeClr val="dk1"/>
              </a:buClr>
              <a:buSzPts val="1200"/>
              <a:buNone/>
              <a:defRPr sz="1200">
                <a:solidFill>
                  <a:schemeClr val="dk1"/>
                </a:solidFill>
              </a:defRPr>
            </a:lvl8pPr>
            <a:lvl9pPr lvl="8" algn="l">
              <a:lnSpc>
                <a:spcPct val="100000"/>
              </a:lnSpc>
              <a:spcBef>
                <a:spcPts val="0"/>
              </a:spcBef>
              <a:spcAft>
                <a:spcPts val="0"/>
              </a:spcAft>
              <a:buClr>
                <a:schemeClr val="dk1"/>
              </a:buClr>
              <a:buSzPts val="1200"/>
              <a:buNone/>
              <a:defRPr sz="1200">
                <a:solidFill>
                  <a:schemeClr val="dk1"/>
                </a:solidFill>
              </a:defRPr>
            </a:lvl9pPr>
          </a:lstStyle>
          <a:p/>
        </p:txBody>
      </p:sp>
      <p:sp>
        <p:nvSpPr>
          <p:cNvPr id="91" name="Google Shape;91;p16"/>
          <p:cNvSpPr txBox="1"/>
          <p:nvPr>
            <p:ph idx="4" type="subTitle"/>
          </p:nvPr>
        </p:nvSpPr>
        <p:spPr>
          <a:xfrm>
            <a:off x="5610125" y="3078175"/>
            <a:ext cx="2683800" cy="45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1200"/>
              <a:buNone/>
              <a:defRPr sz="1200">
                <a:solidFill>
                  <a:schemeClr val="accent1"/>
                </a:solidFill>
              </a:defRPr>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
        <p:nvSpPr>
          <p:cNvPr id="92" name="Google Shape;92;p16"/>
          <p:cNvSpPr txBox="1"/>
          <p:nvPr>
            <p:ph idx="5" type="ctrTitle"/>
          </p:nvPr>
        </p:nvSpPr>
        <p:spPr>
          <a:xfrm>
            <a:off x="5323025" y="3642850"/>
            <a:ext cx="2970900" cy="63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Font typeface="Lato Light"/>
              <a:buNone/>
              <a:defRPr sz="1200">
                <a:solidFill>
                  <a:schemeClr val="dk1"/>
                </a:solidFill>
                <a:latin typeface="Lato Light"/>
                <a:ea typeface="Lato Light"/>
                <a:cs typeface="Lato Light"/>
                <a:sym typeface="Lato Light"/>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93" name="Google Shape;93;p16"/>
          <p:cNvSpPr txBox="1"/>
          <p:nvPr>
            <p:ph idx="6" type="subTitle"/>
          </p:nvPr>
        </p:nvSpPr>
        <p:spPr>
          <a:xfrm>
            <a:off x="5610125" y="4210000"/>
            <a:ext cx="2683800" cy="45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1200"/>
              <a:buNone/>
              <a:defRPr sz="1200">
                <a:solidFill>
                  <a:schemeClr val="accent1"/>
                </a:solidFill>
              </a:defRPr>
            </a:lvl1pPr>
            <a:lvl2pPr lvl="1" algn="r">
              <a:lnSpc>
                <a:spcPct val="100000"/>
              </a:lnSpc>
              <a:spcBef>
                <a:spcPts val="0"/>
              </a:spcBef>
              <a:spcAft>
                <a:spcPts val="0"/>
              </a:spcAft>
              <a:buClr>
                <a:schemeClr val="accent1"/>
              </a:buClr>
              <a:buSzPts val="1200"/>
              <a:buNone/>
              <a:defRPr sz="1200">
                <a:solidFill>
                  <a:schemeClr val="accent1"/>
                </a:solidFill>
              </a:defRPr>
            </a:lvl2pPr>
            <a:lvl3pPr lvl="2" algn="r">
              <a:lnSpc>
                <a:spcPct val="100000"/>
              </a:lnSpc>
              <a:spcBef>
                <a:spcPts val="0"/>
              </a:spcBef>
              <a:spcAft>
                <a:spcPts val="0"/>
              </a:spcAft>
              <a:buClr>
                <a:schemeClr val="accent1"/>
              </a:buClr>
              <a:buSzPts val="1200"/>
              <a:buNone/>
              <a:defRPr sz="1200">
                <a:solidFill>
                  <a:schemeClr val="accent1"/>
                </a:solidFill>
              </a:defRPr>
            </a:lvl3pPr>
            <a:lvl4pPr lvl="3" algn="r">
              <a:lnSpc>
                <a:spcPct val="100000"/>
              </a:lnSpc>
              <a:spcBef>
                <a:spcPts val="0"/>
              </a:spcBef>
              <a:spcAft>
                <a:spcPts val="0"/>
              </a:spcAft>
              <a:buClr>
                <a:schemeClr val="accent1"/>
              </a:buClr>
              <a:buSzPts val="1200"/>
              <a:buNone/>
              <a:defRPr sz="1200">
                <a:solidFill>
                  <a:schemeClr val="accent1"/>
                </a:solidFill>
              </a:defRPr>
            </a:lvl4pPr>
            <a:lvl5pPr lvl="4" algn="r">
              <a:lnSpc>
                <a:spcPct val="100000"/>
              </a:lnSpc>
              <a:spcBef>
                <a:spcPts val="0"/>
              </a:spcBef>
              <a:spcAft>
                <a:spcPts val="0"/>
              </a:spcAft>
              <a:buClr>
                <a:schemeClr val="accent1"/>
              </a:buClr>
              <a:buSzPts val="1200"/>
              <a:buNone/>
              <a:defRPr sz="1200">
                <a:solidFill>
                  <a:schemeClr val="accent1"/>
                </a:solidFill>
              </a:defRPr>
            </a:lvl5pPr>
            <a:lvl6pPr lvl="5" algn="r">
              <a:lnSpc>
                <a:spcPct val="100000"/>
              </a:lnSpc>
              <a:spcBef>
                <a:spcPts val="0"/>
              </a:spcBef>
              <a:spcAft>
                <a:spcPts val="0"/>
              </a:spcAft>
              <a:buClr>
                <a:schemeClr val="accent1"/>
              </a:buClr>
              <a:buSzPts val="1200"/>
              <a:buNone/>
              <a:defRPr sz="1200">
                <a:solidFill>
                  <a:schemeClr val="accent1"/>
                </a:solidFill>
              </a:defRPr>
            </a:lvl6pPr>
            <a:lvl7pPr lvl="6" algn="r">
              <a:lnSpc>
                <a:spcPct val="100000"/>
              </a:lnSpc>
              <a:spcBef>
                <a:spcPts val="0"/>
              </a:spcBef>
              <a:spcAft>
                <a:spcPts val="0"/>
              </a:spcAft>
              <a:buClr>
                <a:schemeClr val="accent1"/>
              </a:buClr>
              <a:buSzPts val="1200"/>
              <a:buNone/>
              <a:defRPr sz="1200">
                <a:solidFill>
                  <a:schemeClr val="accent1"/>
                </a:solidFill>
              </a:defRPr>
            </a:lvl7pPr>
            <a:lvl8pPr lvl="7" algn="r">
              <a:lnSpc>
                <a:spcPct val="100000"/>
              </a:lnSpc>
              <a:spcBef>
                <a:spcPts val="0"/>
              </a:spcBef>
              <a:spcAft>
                <a:spcPts val="0"/>
              </a:spcAft>
              <a:buClr>
                <a:schemeClr val="accent1"/>
              </a:buClr>
              <a:buSzPts val="1200"/>
              <a:buNone/>
              <a:defRPr sz="1200">
                <a:solidFill>
                  <a:schemeClr val="accent1"/>
                </a:solidFill>
              </a:defRPr>
            </a:lvl8pPr>
            <a:lvl9pPr lvl="8" algn="r">
              <a:lnSpc>
                <a:spcPct val="100000"/>
              </a:lnSpc>
              <a:spcBef>
                <a:spcPts val="0"/>
              </a:spcBef>
              <a:spcAft>
                <a:spcPts val="0"/>
              </a:spcAft>
              <a:buClr>
                <a:schemeClr val="accent1"/>
              </a:buClr>
              <a:buSzPts val="1200"/>
              <a:buNone/>
              <a:defRPr sz="12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TITLE_1_1_2_1_2">
    <p:spTree>
      <p:nvGrpSpPr>
        <p:cNvPr id="94" name="Shape 94"/>
        <p:cNvGrpSpPr/>
        <p:nvPr/>
      </p:nvGrpSpPr>
      <p:grpSpPr>
        <a:xfrm>
          <a:off x="0" y="0"/>
          <a:ext cx="0" cy="0"/>
          <a:chOff x="0" y="0"/>
          <a:chExt cx="0" cy="0"/>
        </a:xfrm>
      </p:grpSpPr>
      <p:sp>
        <p:nvSpPr>
          <p:cNvPr id="95" name="Google Shape;95;p17"/>
          <p:cNvSpPr/>
          <p:nvPr/>
        </p:nvSpPr>
        <p:spPr>
          <a:xfrm>
            <a:off x="0" y="-9450"/>
            <a:ext cx="4571700" cy="516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7"/>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97" name="Google Shape;97;p17"/>
          <p:cNvSpPr txBox="1"/>
          <p:nvPr>
            <p:ph idx="2" type="ctrTitle"/>
          </p:nvPr>
        </p:nvSpPr>
        <p:spPr>
          <a:xfrm>
            <a:off x="1572000" y="192137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98" name="Google Shape;98;p17"/>
          <p:cNvSpPr txBox="1"/>
          <p:nvPr>
            <p:ph idx="1" type="subTitle"/>
          </p:nvPr>
        </p:nvSpPr>
        <p:spPr>
          <a:xfrm>
            <a:off x="1571992" y="210145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99" name="Google Shape;99;p17"/>
          <p:cNvSpPr txBox="1"/>
          <p:nvPr>
            <p:ph idx="3" type="ctrTitle"/>
          </p:nvPr>
        </p:nvSpPr>
        <p:spPr>
          <a:xfrm>
            <a:off x="3743700" y="192137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100" name="Google Shape;100;p17"/>
          <p:cNvSpPr txBox="1"/>
          <p:nvPr>
            <p:ph idx="4" type="subTitle"/>
          </p:nvPr>
        </p:nvSpPr>
        <p:spPr>
          <a:xfrm>
            <a:off x="3743692" y="210145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101" name="Google Shape;101;p17"/>
          <p:cNvSpPr txBox="1"/>
          <p:nvPr>
            <p:ph idx="5" type="ctrTitle"/>
          </p:nvPr>
        </p:nvSpPr>
        <p:spPr>
          <a:xfrm>
            <a:off x="5915400" y="1921375"/>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102" name="Google Shape;102;p17"/>
          <p:cNvSpPr txBox="1"/>
          <p:nvPr>
            <p:ph idx="6" type="subTitle"/>
          </p:nvPr>
        </p:nvSpPr>
        <p:spPr>
          <a:xfrm>
            <a:off x="5915392" y="2101452"/>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103" name="Google Shape;103;p17"/>
          <p:cNvSpPr txBox="1"/>
          <p:nvPr>
            <p:ph idx="7" type="ctrTitle"/>
          </p:nvPr>
        </p:nvSpPr>
        <p:spPr>
          <a:xfrm>
            <a:off x="1572000" y="3769100"/>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104" name="Google Shape;104;p17"/>
          <p:cNvSpPr txBox="1"/>
          <p:nvPr>
            <p:ph idx="8" type="subTitle"/>
          </p:nvPr>
        </p:nvSpPr>
        <p:spPr>
          <a:xfrm>
            <a:off x="1571992" y="39491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105" name="Google Shape;105;p17"/>
          <p:cNvSpPr txBox="1"/>
          <p:nvPr>
            <p:ph idx="9" type="ctrTitle"/>
          </p:nvPr>
        </p:nvSpPr>
        <p:spPr>
          <a:xfrm>
            <a:off x="3743700" y="3769100"/>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106" name="Google Shape;106;p17"/>
          <p:cNvSpPr txBox="1"/>
          <p:nvPr>
            <p:ph idx="13" type="subTitle"/>
          </p:nvPr>
        </p:nvSpPr>
        <p:spPr>
          <a:xfrm>
            <a:off x="3743692" y="39491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
        <p:nvSpPr>
          <p:cNvPr id="107" name="Google Shape;107;p17"/>
          <p:cNvSpPr txBox="1"/>
          <p:nvPr>
            <p:ph idx="14" type="ctrTitle"/>
          </p:nvPr>
        </p:nvSpPr>
        <p:spPr>
          <a:xfrm>
            <a:off x="5915400" y="3769100"/>
            <a:ext cx="16566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108" name="Google Shape;108;p17"/>
          <p:cNvSpPr txBox="1"/>
          <p:nvPr>
            <p:ph idx="15" type="subTitle"/>
          </p:nvPr>
        </p:nvSpPr>
        <p:spPr>
          <a:xfrm>
            <a:off x="5915392" y="39491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1100"/>
              <a:buNone/>
              <a:defRPr sz="1100">
                <a:solidFill>
                  <a:schemeClr val="dk1"/>
                </a:solidFill>
              </a:defRPr>
            </a:lvl2pPr>
            <a:lvl3pPr lvl="2" algn="ctr">
              <a:lnSpc>
                <a:spcPct val="100000"/>
              </a:lnSpc>
              <a:spcBef>
                <a:spcPts val="0"/>
              </a:spcBef>
              <a:spcAft>
                <a:spcPts val="0"/>
              </a:spcAft>
              <a:buClr>
                <a:schemeClr val="dk1"/>
              </a:buClr>
              <a:buSzPts val="1100"/>
              <a:buNone/>
              <a:defRPr sz="1100">
                <a:solidFill>
                  <a:schemeClr val="dk1"/>
                </a:solidFill>
              </a:defRPr>
            </a:lvl3pPr>
            <a:lvl4pPr lvl="3" algn="ctr">
              <a:lnSpc>
                <a:spcPct val="100000"/>
              </a:lnSpc>
              <a:spcBef>
                <a:spcPts val="0"/>
              </a:spcBef>
              <a:spcAft>
                <a:spcPts val="0"/>
              </a:spcAft>
              <a:buClr>
                <a:schemeClr val="dk1"/>
              </a:buClr>
              <a:buSzPts val="1100"/>
              <a:buNone/>
              <a:defRPr sz="1100">
                <a:solidFill>
                  <a:schemeClr val="dk1"/>
                </a:solidFill>
              </a:defRPr>
            </a:lvl4pPr>
            <a:lvl5pPr lvl="4" algn="ctr">
              <a:lnSpc>
                <a:spcPct val="100000"/>
              </a:lnSpc>
              <a:spcBef>
                <a:spcPts val="0"/>
              </a:spcBef>
              <a:spcAft>
                <a:spcPts val="0"/>
              </a:spcAft>
              <a:buClr>
                <a:schemeClr val="dk1"/>
              </a:buClr>
              <a:buSzPts val="1100"/>
              <a:buNone/>
              <a:defRPr sz="1100">
                <a:solidFill>
                  <a:schemeClr val="dk1"/>
                </a:solidFill>
              </a:defRPr>
            </a:lvl5pPr>
            <a:lvl6pPr lvl="5" algn="ctr">
              <a:lnSpc>
                <a:spcPct val="100000"/>
              </a:lnSpc>
              <a:spcBef>
                <a:spcPts val="0"/>
              </a:spcBef>
              <a:spcAft>
                <a:spcPts val="0"/>
              </a:spcAft>
              <a:buClr>
                <a:schemeClr val="dk1"/>
              </a:buClr>
              <a:buSzPts val="1100"/>
              <a:buNone/>
              <a:defRPr sz="1100">
                <a:solidFill>
                  <a:schemeClr val="dk1"/>
                </a:solidFill>
              </a:defRPr>
            </a:lvl6pPr>
            <a:lvl7pPr lvl="6" algn="ctr">
              <a:lnSpc>
                <a:spcPct val="100000"/>
              </a:lnSpc>
              <a:spcBef>
                <a:spcPts val="0"/>
              </a:spcBef>
              <a:spcAft>
                <a:spcPts val="0"/>
              </a:spcAft>
              <a:buClr>
                <a:schemeClr val="dk1"/>
              </a:buClr>
              <a:buSzPts val="1100"/>
              <a:buNone/>
              <a:defRPr sz="1100">
                <a:solidFill>
                  <a:schemeClr val="dk1"/>
                </a:solidFill>
              </a:defRPr>
            </a:lvl7pPr>
            <a:lvl8pPr lvl="7" algn="ctr">
              <a:lnSpc>
                <a:spcPct val="100000"/>
              </a:lnSpc>
              <a:spcBef>
                <a:spcPts val="0"/>
              </a:spcBef>
              <a:spcAft>
                <a:spcPts val="0"/>
              </a:spcAft>
              <a:buClr>
                <a:schemeClr val="dk1"/>
              </a:buClr>
              <a:buSzPts val="1100"/>
              <a:buNone/>
              <a:defRPr sz="1100">
                <a:solidFill>
                  <a:schemeClr val="dk1"/>
                </a:solidFill>
              </a:defRPr>
            </a:lvl8pPr>
            <a:lvl9pPr lvl="8" algn="ctr">
              <a:lnSpc>
                <a:spcPct val="100000"/>
              </a:lnSpc>
              <a:spcBef>
                <a:spcPts val="0"/>
              </a:spcBef>
              <a:spcAft>
                <a:spcPts val="0"/>
              </a:spcAft>
              <a:buClr>
                <a:schemeClr val="dk1"/>
              </a:buClr>
              <a:buSzPts val="1100"/>
              <a:buNone/>
              <a:defRPr sz="11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1_1_1_1_2_1">
    <p:spTree>
      <p:nvGrpSpPr>
        <p:cNvPr id="109" name="Shape 109"/>
        <p:cNvGrpSpPr/>
        <p:nvPr/>
      </p:nvGrpSpPr>
      <p:grpSpPr>
        <a:xfrm>
          <a:off x="0" y="0"/>
          <a:ext cx="0" cy="0"/>
          <a:chOff x="0" y="0"/>
          <a:chExt cx="0" cy="0"/>
        </a:xfrm>
      </p:grpSpPr>
      <p:sp>
        <p:nvSpPr>
          <p:cNvPr id="110" name="Google Shape;110;p18"/>
          <p:cNvSpPr/>
          <p:nvPr/>
        </p:nvSpPr>
        <p:spPr>
          <a:xfrm>
            <a:off x="0" y="1516800"/>
            <a:ext cx="2862300" cy="210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8"/>
          <p:cNvSpPr txBox="1"/>
          <p:nvPr>
            <p:ph type="ctrTitle"/>
          </p:nvPr>
        </p:nvSpPr>
        <p:spPr>
          <a:xfrm>
            <a:off x="794975" y="2766256"/>
            <a:ext cx="17781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1800"/>
              <a:buNone/>
              <a:defRPr sz="1800">
                <a:solidFill>
                  <a:srgbClr val="FFFFFF"/>
                </a:solidFill>
              </a:defRPr>
            </a:lvl1pPr>
            <a:lvl2pPr lvl="1" algn="r">
              <a:lnSpc>
                <a:spcPct val="100000"/>
              </a:lnSpc>
              <a:spcBef>
                <a:spcPts val="0"/>
              </a:spcBef>
              <a:spcAft>
                <a:spcPts val="0"/>
              </a:spcAft>
              <a:buClr>
                <a:srgbClr val="FFFFFF"/>
              </a:buClr>
              <a:buSzPts val="1800"/>
              <a:buNone/>
              <a:defRPr sz="1800">
                <a:solidFill>
                  <a:srgbClr val="FFFFFF"/>
                </a:solidFill>
              </a:defRPr>
            </a:lvl2pPr>
            <a:lvl3pPr lvl="2" algn="r">
              <a:lnSpc>
                <a:spcPct val="100000"/>
              </a:lnSpc>
              <a:spcBef>
                <a:spcPts val="0"/>
              </a:spcBef>
              <a:spcAft>
                <a:spcPts val="0"/>
              </a:spcAft>
              <a:buClr>
                <a:srgbClr val="FFFFFF"/>
              </a:buClr>
              <a:buSzPts val="1800"/>
              <a:buNone/>
              <a:defRPr sz="1800">
                <a:solidFill>
                  <a:srgbClr val="FFFFFF"/>
                </a:solidFill>
              </a:defRPr>
            </a:lvl3pPr>
            <a:lvl4pPr lvl="3" algn="r">
              <a:lnSpc>
                <a:spcPct val="100000"/>
              </a:lnSpc>
              <a:spcBef>
                <a:spcPts val="0"/>
              </a:spcBef>
              <a:spcAft>
                <a:spcPts val="0"/>
              </a:spcAft>
              <a:buClr>
                <a:srgbClr val="FFFFFF"/>
              </a:buClr>
              <a:buSzPts val="1800"/>
              <a:buNone/>
              <a:defRPr sz="1800">
                <a:solidFill>
                  <a:srgbClr val="FFFFFF"/>
                </a:solidFill>
              </a:defRPr>
            </a:lvl4pPr>
            <a:lvl5pPr lvl="4" algn="r">
              <a:lnSpc>
                <a:spcPct val="100000"/>
              </a:lnSpc>
              <a:spcBef>
                <a:spcPts val="0"/>
              </a:spcBef>
              <a:spcAft>
                <a:spcPts val="0"/>
              </a:spcAft>
              <a:buClr>
                <a:srgbClr val="FFFFFF"/>
              </a:buClr>
              <a:buSzPts val="1800"/>
              <a:buNone/>
              <a:defRPr sz="1800">
                <a:solidFill>
                  <a:srgbClr val="FFFFFF"/>
                </a:solidFill>
              </a:defRPr>
            </a:lvl5pPr>
            <a:lvl6pPr lvl="5" algn="r">
              <a:lnSpc>
                <a:spcPct val="100000"/>
              </a:lnSpc>
              <a:spcBef>
                <a:spcPts val="0"/>
              </a:spcBef>
              <a:spcAft>
                <a:spcPts val="0"/>
              </a:spcAft>
              <a:buClr>
                <a:srgbClr val="FFFFFF"/>
              </a:buClr>
              <a:buSzPts val="1800"/>
              <a:buNone/>
              <a:defRPr sz="1800">
                <a:solidFill>
                  <a:srgbClr val="FFFFFF"/>
                </a:solidFill>
              </a:defRPr>
            </a:lvl6pPr>
            <a:lvl7pPr lvl="6" algn="r">
              <a:lnSpc>
                <a:spcPct val="100000"/>
              </a:lnSpc>
              <a:spcBef>
                <a:spcPts val="0"/>
              </a:spcBef>
              <a:spcAft>
                <a:spcPts val="0"/>
              </a:spcAft>
              <a:buClr>
                <a:srgbClr val="FFFFFF"/>
              </a:buClr>
              <a:buSzPts val="1800"/>
              <a:buNone/>
              <a:defRPr sz="1800">
                <a:solidFill>
                  <a:srgbClr val="FFFFFF"/>
                </a:solidFill>
              </a:defRPr>
            </a:lvl7pPr>
            <a:lvl8pPr lvl="7" algn="r">
              <a:lnSpc>
                <a:spcPct val="100000"/>
              </a:lnSpc>
              <a:spcBef>
                <a:spcPts val="0"/>
              </a:spcBef>
              <a:spcAft>
                <a:spcPts val="0"/>
              </a:spcAft>
              <a:buClr>
                <a:srgbClr val="FFFFFF"/>
              </a:buClr>
              <a:buSzPts val="1800"/>
              <a:buNone/>
              <a:defRPr sz="1800">
                <a:solidFill>
                  <a:srgbClr val="FFFFFF"/>
                </a:solidFill>
              </a:defRPr>
            </a:lvl8pPr>
            <a:lvl9pPr lvl="8" algn="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p:cSld name="TITLE_1_4">
    <p:spTree>
      <p:nvGrpSpPr>
        <p:cNvPr id="112" name="Shape 112"/>
        <p:cNvGrpSpPr/>
        <p:nvPr/>
      </p:nvGrpSpPr>
      <p:grpSpPr>
        <a:xfrm>
          <a:off x="0" y="0"/>
          <a:ext cx="0" cy="0"/>
          <a:chOff x="0" y="0"/>
          <a:chExt cx="0" cy="0"/>
        </a:xfrm>
      </p:grpSpPr>
      <p:sp>
        <p:nvSpPr>
          <p:cNvPr id="113" name="Google Shape;113;p19"/>
          <p:cNvSpPr txBox="1"/>
          <p:nvPr>
            <p:ph idx="1" type="subTitle"/>
          </p:nvPr>
        </p:nvSpPr>
        <p:spPr>
          <a:xfrm>
            <a:off x="6366826" y="2149326"/>
            <a:ext cx="1988400" cy="204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200"/>
              <a:buNone/>
              <a:defRPr sz="1200">
                <a:solidFill>
                  <a:schemeClr val="accent1"/>
                </a:solidFill>
              </a:defRPr>
            </a:lvl1pPr>
            <a:lvl2pPr lvl="1" algn="l">
              <a:lnSpc>
                <a:spcPct val="100000"/>
              </a:lnSpc>
              <a:spcBef>
                <a:spcPts val="0"/>
              </a:spcBef>
              <a:spcAft>
                <a:spcPts val="0"/>
              </a:spcAft>
              <a:buClr>
                <a:schemeClr val="accent1"/>
              </a:buClr>
              <a:buSzPts val="1200"/>
              <a:buNone/>
              <a:defRPr sz="1200">
                <a:solidFill>
                  <a:schemeClr val="accent1"/>
                </a:solidFill>
              </a:defRPr>
            </a:lvl2pPr>
            <a:lvl3pPr lvl="2" algn="l">
              <a:lnSpc>
                <a:spcPct val="100000"/>
              </a:lnSpc>
              <a:spcBef>
                <a:spcPts val="0"/>
              </a:spcBef>
              <a:spcAft>
                <a:spcPts val="0"/>
              </a:spcAft>
              <a:buClr>
                <a:schemeClr val="accent1"/>
              </a:buClr>
              <a:buSzPts val="1200"/>
              <a:buNone/>
              <a:defRPr sz="1200">
                <a:solidFill>
                  <a:schemeClr val="accent1"/>
                </a:solidFill>
              </a:defRPr>
            </a:lvl3pPr>
            <a:lvl4pPr lvl="3" algn="l">
              <a:lnSpc>
                <a:spcPct val="100000"/>
              </a:lnSpc>
              <a:spcBef>
                <a:spcPts val="0"/>
              </a:spcBef>
              <a:spcAft>
                <a:spcPts val="0"/>
              </a:spcAft>
              <a:buClr>
                <a:schemeClr val="accent1"/>
              </a:buClr>
              <a:buSzPts val="1200"/>
              <a:buNone/>
              <a:defRPr sz="1200">
                <a:solidFill>
                  <a:schemeClr val="accent1"/>
                </a:solidFill>
              </a:defRPr>
            </a:lvl4pPr>
            <a:lvl5pPr lvl="4" algn="l">
              <a:lnSpc>
                <a:spcPct val="100000"/>
              </a:lnSpc>
              <a:spcBef>
                <a:spcPts val="0"/>
              </a:spcBef>
              <a:spcAft>
                <a:spcPts val="0"/>
              </a:spcAft>
              <a:buClr>
                <a:schemeClr val="accent1"/>
              </a:buClr>
              <a:buSzPts val="1200"/>
              <a:buNone/>
              <a:defRPr sz="1200">
                <a:solidFill>
                  <a:schemeClr val="accent1"/>
                </a:solidFill>
              </a:defRPr>
            </a:lvl5pPr>
            <a:lvl6pPr lvl="5" algn="l">
              <a:lnSpc>
                <a:spcPct val="100000"/>
              </a:lnSpc>
              <a:spcBef>
                <a:spcPts val="0"/>
              </a:spcBef>
              <a:spcAft>
                <a:spcPts val="0"/>
              </a:spcAft>
              <a:buClr>
                <a:schemeClr val="accent1"/>
              </a:buClr>
              <a:buSzPts val="1200"/>
              <a:buNone/>
              <a:defRPr sz="1200">
                <a:solidFill>
                  <a:schemeClr val="accent1"/>
                </a:solidFill>
              </a:defRPr>
            </a:lvl6pPr>
            <a:lvl7pPr lvl="6" algn="l">
              <a:lnSpc>
                <a:spcPct val="100000"/>
              </a:lnSpc>
              <a:spcBef>
                <a:spcPts val="0"/>
              </a:spcBef>
              <a:spcAft>
                <a:spcPts val="0"/>
              </a:spcAft>
              <a:buClr>
                <a:schemeClr val="accent1"/>
              </a:buClr>
              <a:buSzPts val="1200"/>
              <a:buNone/>
              <a:defRPr sz="1200">
                <a:solidFill>
                  <a:schemeClr val="accent1"/>
                </a:solidFill>
              </a:defRPr>
            </a:lvl7pPr>
            <a:lvl8pPr lvl="7" algn="l">
              <a:lnSpc>
                <a:spcPct val="100000"/>
              </a:lnSpc>
              <a:spcBef>
                <a:spcPts val="0"/>
              </a:spcBef>
              <a:spcAft>
                <a:spcPts val="0"/>
              </a:spcAft>
              <a:buClr>
                <a:schemeClr val="accent1"/>
              </a:buClr>
              <a:buSzPts val="1200"/>
              <a:buNone/>
              <a:defRPr sz="1200">
                <a:solidFill>
                  <a:schemeClr val="accent1"/>
                </a:solidFill>
              </a:defRPr>
            </a:lvl8pPr>
            <a:lvl9pPr lvl="8" algn="l">
              <a:lnSpc>
                <a:spcPct val="100000"/>
              </a:lnSpc>
              <a:spcBef>
                <a:spcPts val="0"/>
              </a:spcBef>
              <a:spcAft>
                <a:spcPts val="0"/>
              </a:spcAft>
              <a:buClr>
                <a:schemeClr val="accent1"/>
              </a:buClr>
              <a:buSzPts val="1200"/>
              <a:buNone/>
              <a:defRPr sz="1200">
                <a:solidFill>
                  <a:schemeClr val="accent1"/>
                </a:solidFill>
              </a:defRPr>
            </a:lvl9pPr>
          </a:lstStyle>
          <a:p/>
        </p:txBody>
      </p:sp>
      <p:sp>
        <p:nvSpPr>
          <p:cNvPr id="114" name="Google Shape;114;p19"/>
          <p:cNvSpPr txBox="1"/>
          <p:nvPr>
            <p:ph type="ctrTitle"/>
          </p:nvPr>
        </p:nvSpPr>
        <p:spPr>
          <a:xfrm>
            <a:off x="6366823" y="1898650"/>
            <a:ext cx="17604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mp; CREDITS">
  <p:cSld name="TITLE_1_3">
    <p:spTree>
      <p:nvGrpSpPr>
        <p:cNvPr id="115" name="Shape 115"/>
        <p:cNvGrpSpPr/>
        <p:nvPr/>
      </p:nvGrpSpPr>
      <p:grpSpPr>
        <a:xfrm>
          <a:off x="0" y="0"/>
          <a:ext cx="0" cy="0"/>
          <a:chOff x="0" y="0"/>
          <a:chExt cx="0" cy="0"/>
        </a:xfrm>
      </p:grpSpPr>
      <p:sp>
        <p:nvSpPr>
          <p:cNvPr id="116" name="Google Shape;116;p20"/>
          <p:cNvSpPr/>
          <p:nvPr/>
        </p:nvSpPr>
        <p:spPr>
          <a:xfrm>
            <a:off x="-24500" y="901500"/>
            <a:ext cx="9144000" cy="3340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0"/>
          <p:cNvSpPr txBox="1"/>
          <p:nvPr>
            <p:ph idx="1" type="subTitle"/>
          </p:nvPr>
        </p:nvSpPr>
        <p:spPr>
          <a:xfrm>
            <a:off x="5565600" y="1696125"/>
            <a:ext cx="2371800" cy="83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100"/>
              <a:buNone/>
              <a:defRPr sz="1100">
                <a:solidFill>
                  <a:schemeClr val="accent1"/>
                </a:solidFill>
              </a:defRPr>
            </a:lvl1pPr>
            <a:lvl2pPr lvl="1" algn="l">
              <a:lnSpc>
                <a:spcPct val="100000"/>
              </a:lnSpc>
              <a:spcBef>
                <a:spcPts val="0"/>
              </a:spcBef>
              <a:spcAft>
                <a:spcPts val="0"/>
              </a:spcAft>
              <a:buClr>
                <a:schemeClr val="accent1"/>
              </a:buClr>
              <a:buSzPts val="2800"/>
              <a:buNone/>
              <a:defRPr sz="2800">
                <a:solidFill>
                  <a:schemeClr val="accent1"/>
                </a:solidFill>
              </a:defRPr>
            </a:lvl2pPr>
            <a:lvl3pPr lvl="2" algn="l">
              <a:lnSpc>
                <a:spcPct val="100000"/>
              </a:lnSpc>
              <a:spcBef>
                <a:spcPts val="0"/>
              </a:spcBef>
              <a:spcAft>
                <a:spcPts val="0"/>
              </a:spcAft>
              <a:buClr>
                <a:schemeClr val="accent1"/>
              </a:buClr>
              <a:buSzPts val="2800"/>
              <a:buNone/>
              <a:defRPr sz="2800">
                <a:solidFill>
                  <a:schemeClr val="accent1"/>
                </a:solidFill>
              </a:defRPr>
            </a:lvl3pPr>
            <a:lvl4pPr lvl="3" algn="l">
              <a:lnSpc>
                <a:spcPct val="100000"/>
              </a:lnSpc>
              <a:spcBef>
                <a:spcPts val="0"/>
              </a:spcBef>
              <a:spcAft>
                <a:spcPts val="0"/>
              </a:spcAft>
              <a:buClr>
                <a:schemeClr val="accent1"/>
              </a:buClr>
              <a:buSzPts val="2800"/>
              <a:buNone/>
              <a:defRPr sz="2800">
                <a:solidFill>
                  <a:schemeClr val="accent1"/>
                </a:solidFill>
              </a:defRPr>
            </a:lvl4pPr>
            <a:lvl5pPr lvl="4" algn="l">
              <a:lnSpc>
                <a:spcPct val="100000"/>
              </a:lnSpc>
              <a:spcBef>
                <a:spcPts val="0"/>
              </a:spcBef>
              <a:spcAft>
                <a:spcPts val="0"/>
              </a:spcAft>
              <a:buClr>
                <a:schemeClr val="accent1"/>
              </a:buClr>
              <a:buSzPts val="2800"/>
              <a:buNone/>
              <a:defRPr sz="2800">
                <a:solidFill>
                  <a:schemeClr val="accent1"/>
                </a:solidFill>
              </a:defRPr>
            </a:lvl5pPr>
            <a:lvl6pPr lvl="5" algn="l">
              <a:lnSpc>
                <a:spcPct val="100000"/>
              </a:lnSpc>
              <a:spcBef>
                <a:spcPts val="0"/>
              </a:spcBef>
              <a:spcAft>
                <a:spcPts val="0"/>
              </a:spcAft>
              <a:buClr>
                <a:schemeClr val="accent1"/>
              </a:buClr>
              <a:buSzPts val="2800"/>
              <a:buNone/>
              <a:defRPr sz="2800">
                <a:solidFill>
                  <a:schemeClr val="accent1"/>
                </a:solidFill>
              </a:defRPr>
            </a:lvl6pPr>
            <a:lvl7pPr lvl="6" algn="l">
              <a:lnSpc>
                <a:spcPct val="100000"/>
              </a:lnSpc>
              <a:spcBef>
                <a:spcPts val="0"/>
              </a:spcBef>
              <a:spcAft>
                <a:spcPts val="0"/>
              </a:spcAft>
              <a:buClr>
                <a:schemeClr val="accent1"/>
              </a:buClr>
              <a:buSzPts val="2800"/>
              <a:buNone/>
              <a:defRPr sz="2800">
                <a:solidFill>
                  <a:schemeClr val="accent1"/>
                </a:solidFill>
              </a:defRPr>
            </a:lvl7pPr>
            <a:lvl8pPr lvl="7" algn="l">
              <a:lnSpc>
                <a:spcPct val="100000"/>
              </a:lnSpc>
              <a:spcBef>
                <a:spcPts val="0"/>
              </a:spcBef>
              <a:spcAft>
                <a:spcPts val="0"/>
              </a:spcAft>
              <a:buClr>
                <a:schemeClr val="accent1"/>
              </a:buClr>
              <a:buSzPts val="2800"/>
              <a:buNone/>
              <a:defRPr sz="2800">
                <a:solidFill>
                  <a:schemeClr val="accent1"/>
                </a:solidFill>
              </a:defRPr>
            </a:lvl8pPr>
            <a:lvl9pPr lvl="8" algn="l">
              <a:lnSpc>
                <a:spcPct val="100000"/>
              </a:lnSpc>
              <a:spcBef>
                <a:spcPts val="0"/>
              </a:spcBef>
              <a:spcAft>
                <a:spcPts val="0"/>
              </a:spcAft>
              <a:buClr>
                <a:schemeClr val="accent1"/>
              </a:buClr>
              <a:buSzPts val="2800"/>
              <a:buNone/>
              <a:defRPr sz="2800">
                <a:solidFill>
                  <a:schemeClr val="accent1"/>
                </a:solidFill>
              </a:defRPr>
            </a:lvl9pPr>
          </a:lstStyle>
          <a:p/>
        </p:txBody>
      </p:sp>
      <p:sp>
        <p:nvSpPr>
          <p:cNvPr id="118" name="Google Shape;118;p20"/>
          <p:cNvSpPr txBox="1"/>
          <p:nvPr>
            <p:ph type="ctrTitle"/>
          </p:nvPr>
        </p:nvSpPr>
        <p:spPr>
          <a:xfrm>
            <a:off x="5565599" y="1445450"/>
            <a:ext cx="22284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None/>
              <a:defRPr sz="24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p:txBody>
      </p:sp>
      <p:sp>
        <p:nvSpPr>
          <p:cNvPr id="119" name="Google Shape;119;p20"/>
          <p:cNvSpPr txBox="1"/>
          <p:nvPr/>
        </p:nvSpPr>
        <p:spPr>
          <a:xfrm>
            <a:off x="5565600" y="3175525"/>
            <a:ext cx="25233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800"/>
              <a:buFont typeface="Arial"/>
              <a:buNone/>
            </a:pPr>
            <a:r>
              <a:rPr b="0" i="0" lang="en" sz="800" u="none" cap="none" strike="noStrike">
                <a:solidFill>
                  <a:schemeClr val="accent1"/>
                </a:solidFill>
                <a:latin typeface="Lato Light"/>
                <a:ea typeface="Lato Light"/>
                <a:cs typeface="Lato Light"/>
                <a:sym typeface="Lato Light"/>
              </a:rPr>
              <a:t>CREDITS: This presentation template was created by </a:t>
            </a:r>
            <a:r>
              <a:rPr b="0" i="0" lang="en" sz="800" u="none" cap="none" strike="noStrike">
                <a:solidFill>
                  <a:schemeClr val="hlink"/>
                </a:solidFill>
                <a:uFill>
                  <a:noFill/>
                </a:uFill>
                <a:latin typeface="Lato Light"/>
                <a:ea typeface="Lato Light"/>
                <a:cs typeface="Lato Light"/>
                <a:sym typeface="Lato Light"/>
                <a:hlinkClick r:id="rId2"/>
              </a:rPr>
              <a:t>Slidesgo</a:t>
            </a:r>
            <a:r>
              <a:rPr b="0" i="0" lang="en" sz="800" u="none" cap="none" strike="noStrike">
                <a:solidFill>
                  <a:schemeClr val="accent1"/>
                </a:solidFill>
                <a:latin typeface="Lato Light"/>
                <a:ea typeface="Lato Light"/>
                <a:cs typeface="Lato Light"/>
                <a:sym typeface="Lato Light"/>
              </a:rPr>
              <a:t>, including icons by </a:t>
            </a:r>
            <a:r>
              <a:rPr b="0" i="0" lang="en" sz="800" u="none" cap="none" strike="noStrike">
                <a:solidFill>
                  <a:schemeClr val="hlink"/>
                </a:solidFill>
                <a:uFill>
                  <a:noFill/>
                </a:uFill>
                <a:latin typeface="Lato Light"/>
                <a:ea typeface="Lato Light"/>
                <a:cs typeface="Lato Light"/>
                <a:sym typeface="Lato Light"/>
                <a:hlinkClick r:id="rId3"/>
              </a:rPr>
              <a:t>Flaticon</a:t>
            </a:r>
            <a:r>
              <a:rPr b="0" i="0" lang="en" sz="800" u="none" cap="none" strike="noStrike">
                <a:solidFill>
                  <a:schemeClr val="accent1"/>
                </a:solidFill>
                <a:latin typeface="Lato Light"/>
                <a:ea typeface="Lato Light"/>
                <a:cs typeface="Lato Light"/>
                <a:sym typeface="Lato Light"/>
              </a:rPr>
              <a:t>, and infographics &amp; images by </a:t>
            </a:r>
            <a:r>
              <a:rPr b="0" i="0" lang="en" sz="800" u="none" cap="none" strike="noStrike">
                <a:solidFill>
                  <a:schemeClr val="hlink"/>
                </a:solidFill>
                <a:uFill>
                  <a:noFill/>
                </a:uFill>
                <a:latin typeface="Lato Light"/>
                <a:ea typeface="Lato Light"/>
                <a:cs typeface="Lato Light"/>
                <a:sym typeface="Lato Light"/>
                <a:hlinkClick r:id="rId4"/>
              </a:rPr>
              <a:t>Freepik</a:t>
            </a:r>
            <a:r>
              <a:rPr b="0" i="0" lang="en" sz="800" u="none" cap="none" strike="noStrike">
                <a:solidFill>
                  <a:schemeClr val="accent1"/>
                </a:solidFill>
                <a:latin typeface="Lato Light"/>
                <a:ea typeface="Lato Light"/>
                <a:cs typeface="Lato Light"/>
                <a:sym typeface="Lato Light"/>
              </a:rPr>
              <a:t>.</a:t>
            </a:r>
            <a:endParaRPr b="0" i="0" sz="800" u="none" cap="none" strike="noStrike">
              <a:solidFill>
                <a:schemeClr val="accent1"/>
              </a:solidFill>
              <a:latin typeface="Lato Light"/>
              <a:ea typeface="Lato Light"/>
              <a:cs typeface="Lato Light"/>
              <a:sym typeface="Lat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1_1_1_2">
    <p:spTree>
      <p:nvGrpSpPr>
        <p:cNvPr id="14" name="Shape 14"/>
        <p:cNvGrpSpPr/>
        <p:nvPr/>
      </p:nvGrpSpPr>
      <p:grpSpPr>
        <a:xfrm>
          <a:off x="0" y="0"/>
          <a:ext cx="0" cy="0"/>
          <a:chOff x="0" y="0"/>
          <a:chExt cx="0" cy="0"/>
        </a:xfrm>
      </p:grpSpPr>
      <p:sp>
        <p:nvSpPr>
          <p:cNvPr id="15" name="Google Shape;15;p3"/>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16" name="Google Shape;16;p3"/>
          <p:cNvSpPr txBox="1"/>
          <p:nvPr>
            <p:ph idx="1" type="body"/>
          </p:nvPr>
        </p:nvSpPr>
        <p:spPr>
          <a:xfrm>
            <a:off x="1031800" y="1147775"/>
            <a:ext cx="6401100" cy="31902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SzPts val="1000"/>
              <a:buFont typeface="Lato Light"/>
              <a:buChar char="●"/>
              <a:defRPr sz="1000">
                <a:latin typeface="Lato Light"/>
                <a:ea typeface="Lato Light"/>
                <a:cs typeface="Lato Light"/>
                <a:sym typeface="Lato Light"/>
              </a:defRPr>
            </a:lvl1pPr>
            <a:lvl2pPr indent="-292100" lvl="1" marL="9144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2pPr>
            <a:lvl3pPr indent="-292100" lvl="2" marL="13716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3pPr>
            <a:lvl4pPr indent="-292100" lvl="3" marL="18288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4pPr>
            <a:lvl5pPr indent="-292100" lvl="4" marL="22860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5pPr>
            <a:lvl6pPr indent="-292100" lvl="5" marL="27432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6pPr>
            <a:lvl7pPr indent="-292100" lvl="6" marL="32004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7pPr>
            <a:lvl8pPr indent="-292100" lvl="7" marL="3657600" algn="l">
              <a:lnSpc>
                <a:spcPct val="150000"/>
              </a:lnSpc>
              <a:spcBef>
                <a:spcPts val="1600"/>
              </a:spcBef>
              <a:spcAft>
                <a:spcPts val="0"/>
              </a:spcAft>
              <a:buSzPts val="1000"/>
              <a:buFont typeface="Lato Light"/>
              <a:buChar char="○"/>
              <a:defRPr sz="1000">
                <a:latin typeface="Lato Light"/>
                <a:ea typeface="Lato Light"/>
                <a:cs typeface="Lato Light"/>
                <a:sym typeface="Lato Light"/>
              </a:defRPr>
            </a:lvl8pPr>
            <a:lvl9pPr indent="-292100" lvl="8" marL="4114800" algn="l">
              <a:lnSpc>
                <a:spcPct val="150000"/>
              </a:lnSpc>
              <a:spcBef>
                <a:spcPts val="1600"/>
              </a:spcBef>
              <a:spcAft>
                <a:spcPts val="1600"/>
              </a:spcAft>
              <a:buSzPts val="1000"/>
              <a:buFont typeface="Lato Light"/>
              <a:buChar char="■"/>
              <a:defRPr sz="1000">
                <a:latin typeface="Lato Light"/>
                <a:ea typeface="Lato Light"/>
                <a:cs typeface="Lato Light"/>
                <a:sym typeface="Lat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2">
  <p:cSld name="TITLE_1_1_1_2_1">
    <p:spTree>
      <p:nvGrpSpPr>
        <p:cNvPr id="120" name="Shape 120"/>
        <p:cNvGrpSpPr/>
        <p:nvPr/>
      </p:nvGrpSpPr>
      <p:grpSpPr>
        <a:xfrm>
          <a:off x="0" y="0"/>
          <a:ext cx="0" cy="0"/>
          <a:chOff x="0" y="0"/>
          <a:chExt cx="0" cy="0"/>
        </a:xfrm>
      </p:grpSpPr>
      <p:sp>
        <p:nvSpPr>
          <p:cNvPr id="121" name="Google Shape;121;p21"/>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122" name="Google Shape;122;p21"/>
          <p:cNvSpPr txBox="1"/>
          <p:nvPr>
            <p:ph idx="1" type="body"/>
          </p:nvPr>
        </p:nvSpPr>
        <p:spPr>
          <a:xfrm>
            <a:off x="1056975" y="1071575"/>
            <a:ext cx="3344400" cy="3190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Font typeface="Lato Light"/>
              <a:buChar char="●"/>
              <a:defRPr sz="1000">
                <a:latin typeface="Lato Light"/>
                <a:ea typeface="Lato Light"/>
                <a:cs typeface="Lato Light"/>
                <a:sym typeface="Lato Light"/>
              </a:defRPr>
            </a:lvl1pPr>
            <a:lvl2pPr indent="-292100" lvl="1" marL="9144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2pPr>
            <a:lvl3pPr indent="-292100" lvl="2" marL="13716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3pPr>
            <a:lvl4pPr indent="-292100" lvl="3" marL="18288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4pPr>
            <a:lvl5pPr indent="-292100" lvl="4" marL="22860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5pPr>
            <a:lvl6pPr indent="-292100" lvl="5" marL="27432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6pPr>
            <a:lvl7pPr indent="-292100" lvl="6" marL="32004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7pPr>
            <a:lvl8pPr indent="-292100" lvl="7" marL="36576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8pPr>
            <a:lvl9pPr indent="-292100" lvl="8" marL="4114800" algn="l">
              <a:lnSpc>
                <a:spcPct val="115000"/>
              </a:lnSpc>
              <a:spcBef>
                <a:spcPts val="1600"/>
              </a:spcBef>
              <a:spcAft>
                <a:spcPts val="1600"/>
              </a:spcAft>
              <a:buSzPts val="1000"/>
              <a:buFont typeface="Lato Light"/>
              <a:buChar char="■"/>
              <a:defRPr sz="1000">
                <a:latin typeface="Lato Light"/>
                <a:ea typeface="Lato Light"/>
                <a:cs typeface="Lato Light"/>
                <a:sym typeface="Lato Light"/>
              </a:defRPr>
            </a:lvl9pPr>
          </a:lstStyle>
          <a:p/>
        </p:txBody>
      </p:sp>
      <p:sp>
        <p:nvSpPr>
          <p:cNvPr id="123" name="Google Shape;123;p21"/>
          <p:cNvSpPr txBox="1"/>
          <p:nvPr>
            <p:ph idx="2" type="body"/>
          </p:nvPr>
        </p:nvSpPr>
        <p:spPr>
          <a:xfrm>
            <a:off x="4742628" y="1071575"/>
            <a:ext cx="3344400" cy="3190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Font typeface="Lato Light"/>
              <a:buChar char="●"/>
              <a:defRPr sz="1000">
                <a:latin typeface="Lato Light"/>
                <a:ea typeface="Lato Light"/>
                <a:cs typeface="Lato Light"/>
                <a:sym typeface="Lato Light"/>
              </a:defRPr>
            </a:lvl1pPr>
            <a:lvl2pPr indent="-292100" lvl="1" marL="9144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2pPr>
            <a:lvl3pPr indent="-292100" lvl="2" marL="13716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3pPr>
            <a:lvl4pPr indent="-292100" lvl="3" marL="18288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4pPr>
            <a:lvl5pPr indent="-292100" lvl="4" marL="22860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5pPr>
            <a:lvl6pPr indent="-292100" lvl="5" marL="27432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6pPr>
            <a:lvl7pPr indent="-292100" lvl="6" marL="32004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7pPr>
            <a:lvl8pPr indent="-292100" lvl="7" marL="3657600" algn="l">
              <a:lnSpc>
                <a:spcPct val="115000"/>
              </a:lnSpc>
              <a:spcBef>
                <a:spcPts val="1600"/>
              </a:spcBef>
              <a:spcAft>
                <a:spcPts val="0"/>
              </a:spcAft>
              <a:buSzPts val="1000"/>
              <a:buFont typeface="Lato Light"/>
              <a:buChar char="○"/>
              <a:defRPr sz="1000">
                <a:latin typeface="Lato Light"/>
                <a:ea typeface="Lato Light"/>
                <a:cs typeface="Lato Light"/>
                <a:sym typeface="Lato Light"/>
              </a:defRPr>
            </a:lvl8pPr>
            <a:lvl9pPr indent="-292100" lvl="8" marL="4114800" algn="l">
              <a:lnSpc>
                <a:spcPct val="115000"/>
              </a:lnSpc>
              <a:spcBef>
                <a:spcPts val="1600"/>
              </a:spcBef>
              <a:spcAft>
                <a:spcPts val="1600"/>
              </a:spcAft>
              <a:buSzPts val="1000"/>
              <a:buFont typeface="Lato Light"/>
              <a:buChar char="■"/>
              <a:defRPr sz="1000">
                <a:latin typeface="Lato Light"/>
                <a:ea typeface="Lato Light"/>
                <a:cs typeface="Lato Light"/>
                <a:sym typeface="Lato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 name="Shape 125"/>
        <p:cNvGrpSpPr/>
        <p:nvPr/>
      </p:nvGrpSpPr>
      <p:grpSpPr>
        <a:xfrm>
          <a:off x="0" y="0"/>
          <a:ext cx="0" cy="0"/>
          <a:chOff x="0" y="0"/>
          <a:chExt cx="0" cy="0"/>
        </a:xfrm>
      </p:grpSpPr>
      <p:sp>
        <p:nvSpPr>
          <p:cNvPr id="126" name="Google Shape;126;p2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23"/>
          <p:cNvGrpSpPr/>
          <p:nvPr/>
        </p:nvGrpSpPr>
        <p:grpSpPr>
          <a:xfrm>
            <a:off x="830392" y="1191256"/>
            <a:ext cx="745763" cy="45826"/>
            <a:chOff x="4580561" y="2589004"/>
            <a:chExt cx="1064464" cy="25200"/>
          </a:xfrm>
        </p:grpSpPr>
        <p:sp>
          <p:nvSpPr>
            <p:cNvPr id="128" name="Google Shape;128;p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1" name="Google Shape;131;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2" name="Google Shape;132;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 name="Shape 133"/>
        <p:cNvGrpSpPr/>
        <p:nvPr/>
      </p:nvGrpSpPr>
      <p:grpSpPr>
        <a:xfrm>
          <a:off x="0" y="0"/>
          <a:ext cx="0" cy="0"/>
          <a:chOff x="0" y="0"/>
          <a:chExt cx="0" cy="0"/>
        </a:xfrm>
      </p:grpSpPr>
      <p:grpSp>
        <p:nvGrpSpPr>
          <p:cNvPr id="134" name="Google Shape;134;p24"/>
          <p:cNvGrpSpPr/>
          <p:nvPr/>
        </p:nvGrpSpPr>
        <p:grpSpPr>
          <a:xfrm>
            <a:off x="830392" y="1191256"/>
            <a:ext cx="745763" cy="45826"/>
            <a:chOff x="4580561" y="2589004"/>
            <a:chExt cx="1064464" cy="25200"/>
          </a:xfrm>
        </p:grpSpPr>
        <p:sp>
          <p:nvSpPr>
            <p:cNvPr id="135" name="Google Shape;135;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8" name="Google Shape;138;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25"/>
          <p:cNvGrpSpPr/>
          <p:nvPr/>
        </p:nvGrpSpPr>
        <p:grpSpPr>
          <a:xfrm>
            <a:off x="830392" y="1191256"/>
            <a:ext cx="745763" cy="45826"/>
            <a:chOff x="4580561" y="2589004"/>
            <a:chExt cx="1064464" cy="25200"/>
          </a:xfrm>
        </p:grpSpPr>
        <p:sp>
          <p:nvSpPr>
            <p:cNvPr id="142" name="Google Shape;142;p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5" name="Google Shape;145;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146" name="Shape 146"/>
        <p:cNvGrpSpPr/>
        <p:nvPr/>
      </p:nvGrpSpPr>
      <p:grpSpPr>
        <a:xfrm>
          <a:off x="0" y="0"/>
          <a:ext cx="0" cy="0"/>
          <a:chOff x="0" y="0"/>
          <a:chExt cx="0" cy="0"/>
        </a:xfrm>
      </p:grpSpPr>
      <p:sp>
        <p:nvSpPr>
          <p:cNvPr id="147" name="Google Shape;147;p26"/>
          <p:cNvSpPr/>
          <p:nvPr/>
        </p:nvSpPr>
        <p:spPr>
          <a:xfrm>
            <a:off x="419100" y="-1581150"/>
            <a:ext cx="8305800" cy="83058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txBox="1"/>
          <p:nvPr>
            <p:ph idx="12" type="sldNum"/>
          </p:nvPr>
        </p:nvSpPr>
        <p:spPr>
          <a:xfrm>
            <a:off x="4337100" y="4751625"/>
            <a:ext cx="469800" cy="391500"/>
          </a:xfrm>
          <a:prstGeom prst="rect">
            <a:avLst/>
          </a:prstGeom>
          <a:noFill/>
          <a:ln>
            <a:noFill/>
          </a:ln>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S 1">
  <p:cSld name="TITLE_1_1_2_2">
    <p:spTree>
      <p:nvGrpSpPr>
        <p:cNvPr id="149" name="Shape 149"/>
        <p:cNvGrpSpPr/>
        <p:nvPr/>
      </p:nvGrpSpPr>
      <p:grpSpPr>
        <a:xfrm>
          <a:off x="0" y="0"/>
          <a:ext cx="0" cy="0"/>
          <a:chOff x="0" y="0"/>
          <a:chExt cx="0" cy="0"/>
        </a:xfrm>
      </p:grpSpPr>
      <p:sp>
        <p:nvSpPr>
          <p:cNvPr id="150" name="Google Shape;150;p27"/>
          <p:cNvSpPr/>
          <p:nvPr/>
        </p:nvSpPr>
        <p:spPr>
          <a:xfrm>
            <a:off x="6164625" y="1530175"/>
            <a:ext cx="2537700" cy="3207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p:nvPr/>
        </p:nvSpPr>
        <p:spPr>
          <a:xfrm>
            <a:off x="415125" y="1530175"/>
            <a:ext cx="2537700" cy="3207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txBox="1"/>
          <p:nvPr>
            <p:ph type="ctrTitle"/>
          </p:nvPr>
        </p:nvSpPr>
        <p:spPr>
          <a:xfrm>
            <a:off x="5925025" y="319150"/>
            <a:ext cx="2619000" cy="4590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1000"/>
              <a:buNone/>
              <a:defRPr sz="1000">
                <a:solidFill>
                  <a:schemeClr val="dk1"/>
                </a:solidFill>
              </a:defRPr>
            </a:lvl1pPr>
            <a:lvl2pPr lvl="1" rtl="0" algn="r">
              <a:spcBef>
                <a:spcPts val="0"/>
              </a:spcBef>
              <a:spcAft>
                <a:spcPts val="0"/>
              </a:spcAft>
              <a:buClr>
                <a:schemeClr val="dk1"/>
              </a:buClr>
              <a:buSzPts val="1400"/>
              <a:buNone/>
              <a:defRPr sz="1400">
                <a:solidFill>
                  <a:schemeClr val="dk1"/>
                </a:solidFill>
              </a:defRPr>
            </a:lvl2pPr>
            <a:lvl3pPr lvl="2" rtl="0" algn="r">
              <a:spcBef>
                <a:spcPts val="0"/>
              </a:spcBef>
              <a:spcAft>
                <a:spcPts val="0"/>
              </a:spcAft>
              <a:buClr>
                <a:schemeClr val="dk1"/>
              </a:buClr>
              <a:buSzPts val="1400"/>
              <a:buNone/>
              <a:defRPr sz="1400">
                <a:solidFill>
                  <a:schemeClr val="dk1"/>
                </a:solidFill>
              </a:defRPr>
            </a:lvl3pPr>
            <a:lvl4pPr lvl="3" rtl="0" algn="r">
              <a:spcBef>
                <a:spcPts val="0"/>
              </a:spcBef>
              <a:spcAft>
                <a:spcPts val="0"/>
              </a:spcAft>
              <a:buClr>
                <a:schemeClr val="dk1"/>
              </a:buClr>
              <a:buSzPts val="1400"/>
              <a:buNone/>
              <a:defRPr sz="1400">
                <a:solidFill>
                  <a:schemeClr val="dk1"/>
                </a:solidFill>
              </a:defRPr>
            </a:lvl4pPr>
            <a:lvl5pPr lvl="4" rtl="0" algn="r">
              <a:spcBef>
                <a:spcPts val="0"/>
              </a:spcBef>
              <a:spcAft>
                <a:spcPts val="0"/>
              </a:spcAft>
              <a:buClr>
                <a:schemeClr val="dk1"/>
              </a:buClr>
              <a:buSzPts val="1400"/>
              <a:buNone/>
              <a:defRPr sz="1400">
                <a:solidFill>
                  <a:schemeClr val="dk1"/>
                </a:solidFill>
              </a:defRPr>
            </a:lvl5pPr>
            <a:lvl6pPr lvl="5" rtl="0" algn="r">
              <a:spcBef>
                <a:spcPts val="0"/>
              </a:spcBef>
              <a:spcAft>
                <a:spcPts val="0"/>
              </a:spcAft>
              <a:buClr>
                <a:schemeClr val="dk1"/>
              </a:buClr>
              <a:buSzPts val="1400"/>
              <a:buNone/>
              <a:defRPr sz="1400">
                <a:solidFill>
                  <a:schemeClr val="dk1"/>
                </a:solidFill>
              </a:defRPr>
            </a:lvl6pPr>
            <a:lvl7pPr lvl="6" rtl="0" algn="r">
              <a:spcBef>
                <a:spcPts val="0"/>
              </a:spcBef>
              <a:spcAft>
                <a:spcPts val="0"/>
              </a:spcAft>
              <a:buClr>
                <a:schemeClr val="dk1"/>
              </a:buClr>
              <a:buSzPts val="1400"/>
              <a:buNone/>
              <a:defRPr sz="1400">
                <a:solidFill>
                  <a:schemeClr val="dk1"/>
                </a:solidFill>
              </a:defRPr>
            </a:lvl7pPr>
            <a:lvl8pPr lvl="7" rtl="0" algn="r">
              <a:spcBef>
                <a:spcPts val="0"/>
              </a:spcBef>
              <a:spcAft>
                <a:spcPts val="0"/>
              </a:spcAft>
              <a:buClr>
                <a:schemeClr val="dk1"/>
              </a:buClr>
              <a:buSzPts val="1400"/>
              <a:buNone/>
              <a:defRPr sz="1400">
                <a:solidFill>
                  <a:schemeClr val="dk1"/>
                </a:solidFill>
              </a:defRPr>
            </a:lvl8pPr>
            <a:lvl9pPr lvl="8" rtl="0" algn="r">
              <a:spcBef>
                <a:spcPts val="0"/>
              </a:spcBef>
              <a:spcAft>
                <a:spcPts val="0"/>
              </a:spcAft>
              <a:buClr>
                <a:schemeClr val="dk1"/>
              </a:buClr>
              <a:buSzPts val="1400"/>
              <a:buNone/>
              <a:defRPr sz="1400">
                <a:solidFill>
                  <a:schemeClr val="dk1"/>
                </a:solidFill>
              </a:defRPr>
            </a:lvl9pPr>
          </a:lstStyle>
          <a:p/>
        </p:txBody>
      </p:sp>
      <p:sp>
        <p:nvSpPr>
          <p:cNvPr id="153" name="Google Shape;153;p27"/>
          <p:cNvSpPr txBox="1"/>
          <p:nvPr>
            <p:ph idx="2" type="ctrTitle"/>
          </p:nvPr>
        </p:nvSpPr>
        <p:spPr>
          <a:xfrm>
            <a:off x="1925700" y="3862400"/>
            <a:ext cx="2054100" cy="24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200"/>
              <a:buNone/>
              <a:defRPr sz="1200">
                <a:solidFill>
                  <a:schemeClr val="dk1"/>
                </a:solidFill>
              </a:defRPr>
            </a:lvl1pPr>
            <a:lvl2pPr lvl="1" rtl="0" algn="ctr">
              <a:spcBef>
                <a:spcPts val="0"/>
              </a:spcBef>
              <a:spcAft>
                <a:spcPts val="0"/>
              </a:spcAft>
              <a:buClr>
                <a:schemeClr val="dk1"/>
              </a:buClr>
              <a:buSzPts val="1400"/>
              <a:buNone/>
              <a:defRPr sz="1400">
                <a:solidFill>
                  <a:schemeClr val="dk1"/>
                </a:solidFill>
              </a:defRPr>
            </a:lvl2pPr>
            <a:lvl3pPr lvl="2" rtl="0" algn="ctr">
              <a:spcBef>
                <a:spcPts val="0"/>
              </a:spcBef>
              <a:spcAft>
                <a:spcPts val="0"/>
              </a:spcAft>
              <a:buClr>
                <a:schemeClr val="dk1"/>
              </a:buClr>
              <a:buSzPts val="1400"/>
              <a:buNone/>
              <a:defRPr sz="1400">
                <a:solidFill>
                  <a:schemeClr val="dk1"/>
                </a:solidFill>
              </a:defRPr>
            </a:lvl3pPr>
            <a:lvl4pPr lvl="3" rtl="0" algn="ctr">
              <a:spcBef>
                <a:spcPts val="0"/>
              </a:spcBef>
              <a:spcAft>
                <a:spcPts val="0"/>
              </a:spcAft>
              <a:buClr>
                <a:schemeClr val="dk1"/>
              </a:buClr>
              <a:buSzPts val="1400"/>
              <a:buNone/>
              <a:defRPr sz="1400">
                <a:solidFill>
                  <a:schemeClr val="dk1"/>
                </a:solidFill>
              </a:defRPr>
            </a:lvl4pPr>
            <a:lvl5pPr lvl="4" rtl="0" algn="ctr">
              <a:spcBef>
                <a:spcPts val="0"/>
              </a:spcBef>
              <a:spcAft>
                <a:spcPts val="0"/>
              </a:spcAft>
              <a:buClr>
                <a:schemeClr val="dk1"/>
              </a:buClr>
              <a:buSzPts val="1400"/>
              <a:buNone/>
              <a:defRPr sz="1400">
                <a:solidFill>
                  <a:schemeClr val="dk1"/>
                </a:solidFill>
              </a:defRPr>
            </a:lvl5pPr>
            <a:lvl6pPr lvl="5" rtl="0" algn="ctr">
              <a:spcBef>
                <a:spcPts val="0"/>
              </a:spcBef>
              <a:spcAft>
                <a:spcPts val="0"/>
              </a:spcAft>
              <a:buClr>
                <a:schemeClr val="dk1"/>
              </a:buClr>
              <a:buSzPts val="1400"/>
              <a:buNone/>
              <a:defRPr sz="1400">
                <a:solidFill>
                  <a:schemeClr val="dk1"/>
                </a:solidFill>
              </a:defRPr>
            </a:lvl6pPr>
            <a:lvl7pPr lvl="6" rtl="0" algn="ctr">
              <a:spcBef>
                <a:spcPts val="0"/>
              </a:spcBef>
              <a:spcAft>
                <a:spcPts val="0"/>
              </a:spcAft>
              <a:buClr>
                <a:schemeClr val="dk1"/>
              </a:buClr>
              <a:buSzPts val="1400"/>
              <a:buNone/>
              <a:defRPr sz="1400">
                <a:solidFill>
                  <a:schemeClr val="dk1"/>
                </a:solidFill>
              </a:defRPr>
            </a:lvl7pPr>
            <a:lvl8pPr lvl="7" rtl="0" algn="ctr">
              <a:spcBef>
                <a:spcPts val="0"/>
              </a:spcBef>
              <a:spcAft>
                <a:spcPts val="0"/>
              </a:spcAft>
              <a:buClr>
                <a:schemeClr val="dk1"/>
              </a:buClr>
              <a:buSzPts val="1400"/>
              <a:buNone/>
              <a:defRPr sz="1400">
                <a:solidFill>
                  <a:schemeClr val="dk1"/>
                </a:solidFill>
              </a:defRPr>
            </a:lvl8pPr>
            <a:lvl9pPr lvl="8" rtl="0" algn="ctr">
              <a:spcBef>
                <a:spcPts val="0"/>
              </a:spcBef>
              <a:spcAft>
                <a:spcPts val="0"/>
              </a:spcAft>
              <a:buClr>
                <a:schemeClr val="dk1"/>
              </a:buClr>
              <a:buSzPts val="1400"/>
              <a:buNone/>
              <a:defRPr sz="1400">
                <a:solidFill>
                  <a:schemeClr val="dk1"/>
                </a:solidFill>
              </a:defRPr>
            </a:lvl9pPr>
          </a:lstStyle>
          <a:p/>
        </p:txBody>
      </p:sp>
      <p:sp>
        <p:nvSpPr>
          <p:cNvPr id="154" name="Google Shape;154;p27"/>
          <p:cNvSpPr txBox="1"/>
          <p:nvPr>
            <p:ph idx="1" type="subTitle"/>
          </p:nvPr>
        </p:nvSpPr>
        <p:spPr>
          <a:xfrm>
            <a:off x="2058751" y="4042475"/>
            <a:ext cx="178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000">
                <a:solidFill>
                  <a:schemeClr val="dk1"/>
                </a:solidFill>
              </a:defRPr>
            </a:lvl1pPr>
            <a:lvl2pPr lvl="1" rtl="0" algn="ctr">
              <a:lnSpc>
                <a:spcPct val="100000"/>
              </a:lnSpc>
              <a:spcBef>
                <a:spcPts val="1600"/>
              </a:spcBef>
              <a:spcAft>
                <a:spcPts val="0"/>
              </a:spcAft>
              <a:buClr>
                <a:schemeClr val="dk1"/>
              </a:buClr>
              <a:buSzPts val="1000"/>
              <a:buNone/>
              <a:defRPr sz="1000">
                <a:solidFill>
                  <a:schemeClr val="dk1"/>
                </a:solidFill>
              </a:defRPr>
            </a:lvl2pPr>
            <a:lvl3pPr lvl="2" rtl="0" algn="ctr">
              <a:lnSpc>
                <a:spcPct val="100000"/>
              </a:lnSpc>
              <a:spcBef>
                <a:spcPts val="1600"/>
              </a:spcBef>
              <a:spcAft>
                <a:spcPts val="0"/>
              </a:spcAft>
              <a:buClr>
                <a:schemeClr val="dk1"/>
              </a:buClr>
              <a:buSzPts val="1000"/>
              <a:buNone/>
              <a:defRPr sz="1000">
                <a:solidFill>
                  <a:schemeClr val="dk1"/>
                </a:solidFill>
              </a:defRPr>
            </a:lvl3pPr>
            <a:lvl4pPr lvl="3" rtl="0" algn="ctr">
              <a:lnSpc>
                <a:spcPct val="100000"/>
              </a:lnSpc>
              <a:spcBef>
                <a:spcPts val="1600"/>
              </a:spcBef>
              <a:spcAft>
                <a:spcPts val="0"/>
              </a:spcAft>
              <a:buClr>
                <a:schemeClr val="dk1"/>
              </a:buClr>
              <a:buSzPts val="1000"/>
              <a:buNone/>
              <a:defRPr sz="1000">
                <a:solidFill>
                  <a:schemeClr val="dk1"/>
                </a:solidFill>
              </a:defRPr>
            </a:lvl4pPr>
            <a:lvl5pPr lvl="4" rtl="0" algn="ctr">
              <a:lnSpc>
                <a:spcPct val="100000"/>
              </a:lnSpc>
              <a:spcBef>
                <a:spcPts val="1600"/>
              </a:spcBef>
              <a:spcAft>
                <a:spcPts val="0"/>
              </a:spcAft>
              <a:buClr>
                <a:schemeClr val="dk1"/>
              </a:buClr>
              <a:buSzPts val="1000"/>
              <a:buNone/>
              <a:defRPr sz="1000">
                <a:solidFill>
                  <a:schemeClr val="dk1"/>
                </a:solidFill>
              </a:defRPr>
            </a:lvl5pPr>
            <a:lvl6pPr lvl="5" rtl="0" algn="ctr">
              <a:lnSpc>
                <a:spcPct val="100000"/>
              </a:lnSpc>
              <a:spcBef>
                <a:spcPts val="1600"/>
              </a:spcBef>
              <a:spcAft>
                <a:spcPts val="0"/>
              </a:spcAft>
              <a:buClr>
                <a:schemeClr val="dk1"/>
              </a:buClr>
              <a:buSzPts val="1000"/>
              <a:buNone/>
              <a:defRPr sz="1000">
                <a:solidFill>
                  <a:schemeClr val="dk1"/>
                </a:solidFill>
              </a:defRPr>
            </a:lvl6pPr>
            <a:lvl7pPr lvl="6" rtl="0" algn="ctr">
              <a:lnSpc>
                <a:spcPct val="100000"/>
              </a:lnSpc>
              <a:spcBef>
                <a:spcPts val="1600"/>
              </a:spcBef>
              <a:spcAft>
                <a:spcPts val="0"/>
              </a:spcAft>
              <a:buClr>
                <a:schemeClr val="dk1"/>
              </a:buClr>
              <a:buSzPts val="1000"/>
              <a:buNone/>
              <a:defRPr sz="1000">
                <a:solidFill>
                  <a:schemeClr val="dk1"/>
                </a:solidFill>
              </a:defRPr>
            </a:lvl7pPr>
            <a:lvl8pPr lvl="7" rtl="0" algn="ctr">
              <a:lnSpc>
                <a:spcPct val="100000"/>
              </a:lnSpc>
              <a:spcBef>
                <a:spcPts val="1600"/>
              </a:spcBef>
              <a:spcAft>
                <a:spcPts val="0"/>
              </a:spcAft>
              <a:buClr>
                <a:schemeClr val="dk1"/>
              </a:buClr>
              <a:buSzPts val="1000"/>
              <a:buNone/>
              <a:defRPr sz="1000">
                <a:solidFill>
                  <a:schemeClr val="dk1"/>
                </a:solidFill>
              </a:defRPr>
            </a:lvl8pPr>
            <a:lvl9pPr lvl="8" rtl="0" algn="ctr">
              <a:lnSpc>
                <a:spcPct val="100000"/>
              </a:lnSpc>
              <a:spcBef>
                <a:spcPts val="1600"/>
              </a:spcBef>
              <a:spcAft>
                <a:spcPts val="0"/>
              </a:spcAft>
              <a:buClr>
                <a:schemeClr val="dk1"/>
              </a:buClr>
              <a:buSzPts val="1000"/>
              <a:buNone/>
              <a:defRPr sz="1000">
                <a:solidFill>
                  <a:schemeClr val="dk1"/>
                </a:solidFill>
              </a:defRPr>
            </a:lvl9pPr>
          </a:lstStyle>
          <a:p/>
        </p:txBody>
      </p:sp>
      <p:sp>
        <p:nvSpPr>
          <p:cNvPr id="155" name="Google Shape;155;p27"/>
          <p:cNvSpPr txBox="1"/>
          <p:nvPr>
            <p:ph idx="3" type="ctrTitle"/>
          </p:nvPr>
        </p:nvSpPr>
        <p:spPr>
          <a:xfrm>
            <a:off x="5164200" y="3862400"/>
            <a:ext cx="2054100" cy="24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200"/>
              <a:buNone/>
              <a:defRPr sz="1200">
                <a:solidFill>
                  <a:schemeClr val="dk1"/>
                </a:solidFill>
              </a:defRPr>
            </a:lvl1pPr>
            <a:lvl2pPr lvl="1" rtl="0" algn="ctr">
              <a:spcBef>
                <a:spcPts val="0"/>
              </a:spcBef>
              <a:spcAft>
                <a:spcPts val="0"/>
              </a:spcAft>
              <a:buClr>
                <a:schemeClr val="dk1"/>
              </a:buClr>
              <a:buSzPts val="1400"/>
              <a:buNone/>
              <a:defRPr sz="1400">
                <a:solidFill>
                  <a:schemeClr val="dk1"/>
                </a:solidFill>
              </a:defRPr>
            </a:lvl2pPr>
            <a:lvl3pPr lvl="2" rtl="0" algn="ctr">
              <a:spcBef>
                <a:spcPts val="0"/>
              </a:spcBef>
              <a:spcAft>
                <a:spcPts val="0"/>
              </a:spcAft>
              <a:buClr>
                <a:schemeClr val="dk1"/>
              </a:buClr>
              <a:buSzPts val="1400"/>
              <a:buNone/>
              <a:defRPr sz="1400">
                <a:solidFill>
                  <a:schemeClr val="dk1"/>
                </a:solidFill>
              </a:defRPr>
            </a:lvl3pPr>
            <a:lvl4pPr lvl="3" rtl="0" algn="ctr">
              <a:spcBef>
                <a:spcPts val="0"/>
              </a:spcBef>
              <a:spcAft>
                <a:spcPts val="0"/>
              </a:spcAft>
              <a:buClr>
                <a:schemeClr val="dk1"/>
              </a:buClr>
              <a:buSzPts val="1400"/>
              <a:buNone/>
              <a:defRPr sz="1400">
                <a:solidFill>
                  <a:schemeClr val="dk1"/>
                </a:solidFill>
              </a:defRPr>
            </a:lvl4pPr>
            <a:lvl5pPr lvl="4" rtl="0" algn="ctr">
              <a:spcBef>
                <a:spcPts val="0"/>
              </a:spcBef>
              <a:spcAft>
                <a:spcPts val="0"/>
              </a:spcAft>
              <a:buClr>
                <a:schemeClr val="dk1"/>
              </a:buClr>
              <a:buSzPts val="1400"/>
              <a:buNone/>
              <a:defRPr sz="1400">
                <a:solidFill>
                  <a:schemeClr val="dk1"/>
                </a:solidFill>
              </a:defRPr>
            </a:lvl5pPr>
            <a:lvl6pPr lvl="5" rtl="0" algn="ctr">
              <a:spcBef>
                <a:spcPts val="0"/>
              </a:spcBef>
              <a:spcAft>
                <a:spcPts val="0"/>
              </a:spcAft>
              <a:buClr>
                <a:schemeClr val="dk1"/>
              </a:buClr>
              <a:buSzPts val="1400"/>
              <a:buNone/>
              <a:defRPr sz="1400">
                <a:solidFill>
                  <a:schemeClr val="dk1"/>
                </a:solidFill>
              </a:defRPr>
            </a:lvl6pPr>
            <a:lvl7pPr lvl="6" rtl="0" algn="ctr">
              <a:spcBef>
                <a:spcPts val="0"/>
              </a:spcBef>
              <a:spcAft>
                <a:spcPts val="0"/>
              </a:spcAft>
              <a:buClr>
                <a:schemeClr val="dk1"/>
              </a:buClr>
              <a:buSzPts val="1400"/>
              <a:buNone/>
              <a:defRPr sz="1400">
                <a:solidFill>
                  <a:schemeClr val="dk1"/>
                </a:solidFill>
              </a:defRPr>
            </a:lvl7pPr>
            <a:lvl8pPr lvl="7" rtl="0" algn="ctr">
              <a:spcBef>
                <a:spcPts val="0"/>
              </a:spcBef>
              <a:spcAft>
                <a:spcPts val="0"/>
              </a:spcAft>
              <a:buClr>
                <a:schemeClr val="dk1"/>
              </a:buClr>
              <a:buSzPts val="1400"/>
              <a:buNone/>
              <a:defRPr sz="1400">
                <a:solidFill>
                  <a:schemeClr val="dk1"/>
                </a:solidFill>
              </a:defRPr>
            </a:lvl8pPr>
            <a:lvl9pPr lvl="8" rtl="0" algn="ctr">
              <a:spcBef>
                <a:spcPts val="0"/>
              </a:spcBef>
              <a:spcAft>
                <a:spcPts val="0"/>
              </a:spcAft>
              <a:buClr>
                <a:schemeClr val="dk1"/>
              </a:buClr>
              <a:buSzPts val="1400"/>
              <a:buNone/>
              <a:defRPr sz="1400">
                <a:solidFill>
                  <a:schemeClr val="dk1"/>
                </a:solidFill>
              </a:defRPr>
            </a:lvl9pPr>
          </a:lstStyle>
          <a:p/>
        </p:txBody>
      </p:sp>
      <p:sp>
        <p:nvSpPr>
          <p:cNvPr id="156" name="Google Shape;156;p27"/>
          <p:cNvSpPr txBox="1"/>
          <p:nvPr>
            <p:ph idx="4" type="subTitle"/>
          </p:nvPr>
        </p:nvSpPr>
        <p:spPr>
          <a:xfrm>
            <a:off x="5297251" y="4042475"/>
            <a:ext cx="1788000" cy="45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000"/>
              <a:buNone/>
              <a:defRPr sz="1000">
                <a:solidFill>
                  <a:schemeClr val="dk1"/>
                </a:solidFill>
              </a:defRPr>
            </a:lvl1pPr>
            <a:lvl2pPr lvl="1" rtl="0" algn="ctr">
              <a:lnSpc>
                <a:spcPct val="100000"/>
              </a:lnSpc>
              <a:spcBef>
                <a:spcPts val="1600"/>
              </a:spcBef>
              <a:spcAft>
                <a:spcPts val="0"/>
              </a:spcAft>
              <a:buClr>
                <a:schemeClr val="dk1"/>
              </a:buClr>
              <a:buSzPts val="1000"/>
              <a:buNone/>
              <a:defRPr sz="1000">
                <a:solidFill>
                  <a:schemeClr val="dk1"/>
                </a:solidFill>
              </a:defRPr>
            </a:lvl2pPr>
            <a:lvl3pPr lvl="2" rtl="0" algn="ctr">
              <a:lnSpc>
                <a:spcPct val="100000"/>
              </a:lnSpc>
              <a:spcBef>
                <a:spcPts val="1600"/>
              </a:spcBef>
              <a:spcAft>
                <a:spcPts val="0"/>
              </a:spcAft>
              <a:buClr>
                <a:schemeClr val="dk1"/>
              </a:buClr>
              <a:buSzPts val="1000"/>
              <a:buNone/>
              <a:defRPr sz="1000">
                <a:solidFill>
                  <a:schemeClr val="dk1"/>
                </a:solidFill>
              </a:defRPr>
            </a:lvl3pPr>
            <a:lvl4pPr lvl="3" rtl="0" algn="ctr">
              <a:lnSpc>
                <a:spcPct val="100000"/>
              </a:lnSpc>
              <a:spcBef>
                <a:spcPts val="1600"/>
              </a:spcBef>
              <a:spcAft>
                <a:spcPts val="0"/>
              </a:spcAft>
              <a:buClr>
                <a:schemeClr val="dk1"/>
              </a:buClr>
              <a:buSzPts val="1000"/>
              <a:buNone/>
              <a:defRPr sz="1000">
                <a:solidFill>
                  <a:schemeClr val="dk1"/>
                </a:solidFill>
              </a:defRPr>
            </a:lvl4pPr>
            <a:lvl5pPr lvl="4" rtl="0" algn="ctr">
              <a:lnSpc>
                <a:spcPct val="100000"/>
              </a:lnSpc>
              <a:spcBef>
                <a:spcPts val="1600"/>
              </a:spcBef>
              <a:spcAft>
                <a:spcPts val="0"/>
              </a:spcAft>
              <a:buClr>
                <a:schemeClr val="dk1"/>
              </a:buClr>
              <a:buSzPts val="1000"/>
              <a:buNone/>
              <a:defRPr sz="1000">
                <a:solidFill>
                  <a:schemeClr val="dk1"/>
                </a:solidFill>
              </a:defRPr>
            </a:lvl5pPr>
            <a:lvl6pPr lvl="5" rtl="0" algn="ctr">
              <a:lnSpc>
                <a:spcPct val="100000"/>
              </a:lnSpc>
              <a:spcBef>
                <a:spcPts val="1600"/>
              </a:spcBef>
              <a:spcAft>
                <a:spcPts val="0"/>
              </a:spcAft>
              <a:buClr>
                <a:schemeClr val="dk1"/>
              </a:buClr>
              <a:buSzPts val="1000"/>
              <a:buNone/>
              <a:defRPr sz="1000">
                <a:solidFill>
                  <a:schemeClr val="dk1"/>
                </a:solidFill>
              </a:defRPr>
            </a:lvl6pPr>
            <a:lvl7pPr lvl="6" rtl="0" algn="ctr">
              <a:lnSpc>
                <a:spcPct val="100000"/>
              </a:lnSpc>
              <a:spcBef>
                <a:spcPts val="1600"/>
              </a:spcBef>
              <a:spcAft>
                <a:spcPts val="0"/>
              </a:spcAft>
              <a:buClr>
                <a:schemeClr val="dk1"/>
              </a:buClr>
              <a:buSzPts val="1000"/>
              <a:buNone/>
              <a:defRPr sz="1000">
                <a:solidFill>
                  <a:schemeClr val="dk1"/>
                </a:solidFill>
              </a:defRPr>
            </a:lvl7pPr>
            <a:lvl8pPr lvl="7" rtl="0" algn="ctr">
              <a:lnSpc>
                <a:spcPct val="100000"/>
              </a:lnSpc>
              <a:spcBef>
                <a:spcPts val="1600"/>
              </a:spcBef>
              <a:spcAft>
                <a:spcPts val="0"/>
              </a:spcAft>
              <a:buClr>
                <a:schemeClr val="dk1"/>
              </a:buClr>
              <a:buSzPts val="1000"/>
              <a:buNone/>
              <a:defRPr sz="1000">
                <a:solidFill>
                  <a:schemeClr val="dk1"/>
                </a:solidFill>
              </a:defRPr>
            </a:lvl8pPr>
            <a:lvl9pPr lvl="8" rtl="0" algn="ctr">
              <a:lnSpc>
                <a:spcPct val="100000"/>
              </a:lnSpc>
              <a:spcBef>
                <a:spcPts val="160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17" name="Shape 17"/>
        <p:cNvGrpSpPr/>
        <p:nvPr/>
      </p:nvGrpSpPr>
      <p:grpSpPr>
        <a:xfrm>
          <a:off x="0" y="0"/>
          <a:ext cx="0" cy="0"/>
          <a:chOff x="0" y="0"/>
          <a:chExt cx="0" cy="0"/>
        </a:xfrm>
      </p:grpSpPr>
      <p:sp>
        <p:nvSpPr>
          <p:cNvPr id="18" name="Google Shape;18;p4"/>
          <p:cNvSpPr txBox="1"/>
          <p:nvPr>
            <p:ph type="title"/>
          </p:nvPr>
        </p:nvSpPr>
        <p:spPr>
          <a:xfrm>
            <a:off x="4722050" y="1287582"/>
            <a:ext cx="548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200"/>
              <a:buNone/>
              <a:defRPr sz="1200">
                <a:solidFill>
                  <a:schemeClr val="accent1"/>
                </a:solidFill>
              </a:defRPr>
            </a:lvl1pPr>
            <a:lvl2pPr lvl="1" algn="ctr">
              <a:lnSpc>
                <a:spcPct val="100000"/>
              </a:lnSpc>
              <a:spcBef>
                <a:spcPts val="0"/>
              </a:spcBef>
              <a:spcAft>
                <a:spcPts val="0"/>
              </a:spcAft>
              <a:buClr>
                <a:schemeClr val="accent1"/>
              </a:buClr>
              <a:buSzPts val="1200"/>
              <a:buNone/>
              <a:defRPr sz="1200">
                <a:solidFill>
                  <a:schemeClr val="accent1"/>
                </a:solidFill>
              </a:defRPr>
            </a:lvl2pPr>
            <a:lvl3pPr lvl="2" algn="ctr">
              <a:lnSpc>
                <a:spcPct val="100000"/>
              </a:lnSpc>
              <a:spcBef>
                <a:spcPts val="0"/>
              </a:spcBef>
              <a:spcAft>
                <a:spcPts val="0"/>
              </a:spcAft>
              <a:buClr>
                <a:schemeClr val="accent1"/>
              </a:buClr>
              <a:buSzPts val="1200"/>
              <a:buNone/>
              <a:defRPr sz="1200">
                <a:solidFill>
                  <a:schemeClr val="accent1"/>
                </a:solidFill>
              </a:defRPr>
            </a:lvl3pPr>
            <a:lvl4pPr lvl="3" algn="ctr">
              <a:lnSpc>
                <a:spcPct val="100000"/>
              </a:lnSpc>
              <a:spcBef>
                <a:spcPts val="0"/>
              </a:spcBef>
              <a:spcAft>
                <a:spcPts val="0"/>
              </a:spcAft>
              <a:buClr>
                <a:schemeClr val="accent1"/>
              </a:buClr>
              <a:buSzPts val="1200"/>
              <a:buNone/>
              <a:defRPr sz="1200">
                <a:solidFill>
                  <a:schemeClr val="accent1"/>
                </a:solidFill>
              </a:defRPr>
            </a:lvl4pPr>
            <a:lvl5pPr lvl="4" algn="ctr">
              <a:lnSpc>
                <a:spcPct val="100000"/>
              </a:lnSpc>
              <a:spcBef>
                <a:spcPts val="0"/>
              </a:spcBef>
              <a:spcAft>
                <a:spcPts val="0"/>
              </a:spcAft>
              <a:buClr>
                <a:schemeClr val="accent1"/>
              </a:buClr>
              <a:buSzPts val="1200"/>
              <a:buNone/>
              <a:defRPr sz="1200">
                <a:solidFill>
                  <a:schemeClr val="accent1"/>
                </a:solidFill>
              </a:defRPr>
            </a:lvl5pPr>
            <a:lvl6pPr lvl="5" algn="ctr">
              <a:lnSpc>
                <a:spcPct val="100000"/>
              </a:lnSpc>
              <a:spcBef>
                <a:spcPts val="0"/>
              </a:spcBef>
              <a:spcAft>
                <a:spcPts val="0"/>
              </a:spcAft>
              <a:buClr>
                <a:schemeClr val="accent1"/>
              </a:buClr>
              <a:buSzPts val="1200"/>
              <a:buNone/>
              <a:defRPr sz="1200">
                <a:solidFill>
                  <a:schemeClr val="accent1"/>
                </a:solidFill>
              </a:defRPr>
            </a:lvl6pPr>
            <a:lvl7pPr lvl="6" algn="ctr">
              <a:lnSpc>
                <a:spcPct val="100000"/>
              </a:lnSpc>
              <a:spcBef>
                <a:spcPts val="0"/>
              </a:spcBef>
              <a:spcAft>
                <a:spcPts val="0"/>
              </a:spcAft>
              <a:buClr>
                <a:schemeClr val="accent1"/>
              </a:buClr>
              <a:buSzPts val="1200"/>
              <a:buNone/>
              <a:defRPr sz="1200">
                <a:solidFill>
                  <a:schemeClr val="accent1"/>
                </a:solidFill>
              </a:defRPr>
            </a:lvl7pPr>
            <a:lvl8pPr lvl="7" algn="ctr">
              <a:lnSpc>
                <a:spcPct val="100000"/>
              </a:lnSpc>
              <a:spcBef>
                <a:spcPts val="0"/>
              </a:spcBef>
              <a:spcAft>
                <a:spcPts val="0"/>
              </a:spcAft>
              <a:buClr>
                <a:schemeClr val="accent1"/>
              </a:buClr>
              <a:buSzPts val="1200"/>
              <a:buNone/>
              <a:defRPr sz="1200">
                <a:solidFill>
                  <a:schemeClr val="accent1"/>
                </a:solidFill>
              </a:defRPr>
            </a:lvl8pPr>
            <a:lvl9pPr lvl="8" algn="ctr">
              <a:lnSpc>
                <a:spcPct val="100000"/>
              </a:lnSpc>
              <a:spcBef>
                <a:spcPts val="0"/>
              </a:spcBef>
              <a:spcAft>
                <a:spcPts val="0"/>
              </a:spcAft>
              <a:buClr>
                <a:schemeClr val="accent1"/>
              </a:buClr>
              <a:buSzPts val="1200"/>
              <a:buNone/>
              <a:defRPr sz="1200">
                <a:solidFill>
                  <a:schemeClr val="accent1"/>
                </a:solidFill>
              </a:defRPr>
            </a:lvl9pPr>
          </a:lstStyle>
          <a:p/>
        </p:txBody>
      </p:sp>
      <p:sp>
        <p:nvSpPr>
          <p:cNvPr id="19" name="Google Shape;19;p4"/>
          <p:cNvSpPr txBox="1"/>
          <p:nvPr>
            <p:ph idx="2" type="ctrTitle"/>
          </p:nvPr>
        </p:nvSpPr>
        <p:spPr>
          <a:xfrm>
            <a:off x="5255450" y="1442256"/>
            <a:ext cx="25977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20" name="Google Shape;20;p4"/>
          <p:cNvSpPr txBox="1"/>
          <p:nvPr>
            <p:ph idx="1" type="subTitle"/>
          </p:nvPr>
        </p:nvSpPr>
        <p:spPr>
          <a:xfrm>
            <a:off x="5255450" y="1547596"/>
            <a:ext cx="2094900" cy="45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1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21" name="Google Shape;21;p4"/>
          <p:cNvSpPr txBox="1"/>
          <p:nvPr>
            <p:ph idx="3" type="title"/>
          </p:nvPr>
        </p:nvSpPr>
        <p:spPr>
          <a:xfrm>
            <a:off x="4722050" y="1991757"/>
            <a:ext cx="548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200"/>
              <a:buNone/>
              <a:defRPr sz="1200">
                <a:solidFill>
                  <a:schemeClr val="accent1"/>
                </a:solidFill>
              </a:defRPr>
            </a:lvl1pPr>
            <a:lvl2pPr lvl="1" algn="ctr">
              <a:lnSpc>
                <a:spcPct val="100000"/>
              </a:lnSpc>
              <a:spcBef>
                <a:spcPts val="0"/>
              </a:spcBef>
              <a:spcAft>
                <a:spcPts val="0"/>
              </a:spcAft>
              <a:buClr>
                <a:schemeClr val="accent1"/>
              </a:buClr>
              <a:buSzPts val="1200"/>
              <a:buNone/>
              <a:defRPr sz="1200">
                <a:solidFill>
                  <a:schemeClr val="accent1"/>
                </a:solidFill>
              </a:defRPr>
            </a:lvl2pPr>
            <a:lvl3pPr lvl="2" algn="ctr">
              <a:lnSpc>
                <a:spcPct val="100000"/>
              </a:lnSpc>
              <a:spcBef>
                <a:spcPts val="0"/>
              </a:spcBef>
              <a:spcAft>
                <a:spcPts val="0"/>
              </a:spcAft>
              <a:buClr>
                <a:schemeClr val="accent1"/>
              </a:buClr>
              <a:buSzPts val="1200"/>
              <a:buNone/>
              <a:defRPr sz="1200">
                <a:solidFill>
                  <a:schemeClr val="accent1"/>
                </a:solidFill>
              </a:defRPr>
            </a:lvl3pPr>
            <a:lvl4pPr lvl="3" algn="ctr">
              <a:lnSpc>
                <a:spcPct val="100000"/>
              </a:lnSpc>
              <a:spcBef>
                <a:spcPts val="0"/>
              </a:spcBef>
              <a:spcAft>
                <a:spcPts val="0"/>
              </a:spcAft>
              <a:buClr>
                <a:schemeClr val="accent1"/>
              </a:buClr>
              <a:buSzPts val="1200"/>
              <a:buNone/>
              <a:defRPr sz="1200">
                <a:solidFill>
                  <a:schemeClr val="accent1"/>
                </a:solidFill>
              </a:defRPr>
            </a:lvl4pPr>
            <a:lvl5pPr lvl="4" algn="ctr">
              <a:lnSpc>
                <a:spcPct val="100000"/>
              </a:lnSpc>
              <a:spcBef>
                <a:spcPts val="0"/>
              </a:spcBef>
              <a:spcAft>
                <a:spcPts val="0"/>
              </a:spcAft>
              <a:buClr>
                <a:schemeClr val="accent1"/>
              </a:buClr>
              <a:buSzPts val="1200"/>
              <a:buNone/>
              <a:defRPr sz="1200">
                <a:solidFill>
                  <a:schemeClr val="accent1"/>
                </a:solidFill>
              </a:defRPr>
            </a:lvl5pPr>
            <a:lvl6pPr lvl="5" algn="ctr">
              <a:lnSpc>
                <a:spcPct val="100000"/>
              </a:lnSpc>
              <a:spcBef>
                <a:spcPts val="0"/>
              </a:spcBef>
              <a:spcAft>
                <a:spcPts val="0"/>
              </a:spcAft>
              <a:buClr>
                <a:schemeClr val="accent1"/>
              </a:buClr>
              <a:buSzPts val="1200"/>
              <a:buNone/>
              <a:defRPr sz="1200">
                <a:solidFill>
                  <a:schemeClr val="accent1"/>
                </a:solidFill>
              </a:defRPr>
            </a:lvl6pPr>
            <a:lvl7pPr lvl="6" algn="ctr">
              <a:lnSpc>
                <a:spcPct val="100000"/>
              </a:lnSpc>
              <a:spcBef>
                <a:spcPts val="0"/>
              </a:spcBef>
              <a:spcAft>
                <a:spcPts val="0"/>
              </a:spcAft>
              <a:buClr>
                <a:schemeClr val="accent1"/>
              </a:buClr>
              <a:buSzPts val="1200"/>
              <a:buNone/>
              <a:defRPr sz="1200">
                <a:solidFill>
                  <a:schemeClr val="accent1"/>
                </a:solidFill>
              </a:defRPr>
            </a:lvl7pPr>
            <a:lvl8pPr lvl="7" algn="ctr">
              <a:lnSpc>
                <a:spcPct val="100000"/>
              </a:lnSpc>
              <a:spcBef>
                <a:spcPts val="0"/>
              </a:spcBef>
              <a:spcAft>
                <a:spcPts val="0"/>
              </a:spcAft>
              <a:buClr>
                <a:schemeClr val="accent1"/>
              </a:buClr>
              <a:buSzPts val="1200"/>
              <a:buNone/>
              <a:defRPr sz="1200">
                <a:solidFill>
                  <a:schemeClr val="accent1"/>
                </a:solidFill>
              </a:defRPr>
            </a:lvl8pPr>
            <a:lvl9pPr lvl="8" algn="ctr">
              <a:lnSpc>
                <a:spcPct val="100000"/>
              </a:lnSpc>
              <a:spcBef>
                <a:spcPts val="0"/>
              </a:spcBef>
              <a:spcAft>
                <a:spcPts val="0"/>
              </a:spcAft>
              <a:buClr>
                <a:schemeClr val="accent1"/>
              </a:buClr>
              <a:buSzPts val="1200"/>
              <a:buNone/>
              <a:defRPr sz="1200">
                <a:solidFill>
                  <a:schemeClr val="accent1"/>
                </a:solidFill>
              </a:defRPr>
            </a:lvl9pPr>
          </a:lstStyle>
          <a:p/>
        </p:txBody>
      </p:sp>
      <p:sp>
        <p:nvSpPr>
          <p:cNvPr id="22" name="Google Shape;22;p4"/>
          <p:cNvSpPr txBox="1"/>
          <p:nvPr>
            <p:ph idx="4" type="ctrTitle"/>
          </p:nvPr>
        </p:nvSpPr>
        <p:spPr>
          <a:xfrm>
            <a:off x="5255450" y="2146430"/>
            <a:ext cx="25977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23" name="Google Shape;23;p4"/>
          <p:cNvSpPr txBox="1"/>
          <p:nvPr>
            <p:ph idx="5" type="subTitle"/>
          </p:nvPr>
        </p:nvSpPr>
        <p:spPr>
          <a:xfrm>
            <a:off x="5255450" y="2250736"/>
            <a:ext cx="2094900" cy="45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1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24" name="Google Shape;24;p4"/>
          <p:cNvSpPr txBox="1"/>
          <p:nvPr>
            <p:ph idx="6" type="title"/>
          </p:nvPr>
        </p:nvSpPr>
        <p:spPr>
          <a:xfrm>
            <a:off x="4722050" y="2703007"/>
            <a:ext cx="548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200"/>
              <a:buNone/>
              <a:defRPr sz="1200">
                <a:solidFill>
                  <a:schemeClr val="accent1"/>
                </a:solidFill>
              </a:defRPr>
            </a:lvl1pPr>
            <a:lvl2pPr lvl="1" algn="ctr">
              <a:lnSpc>
                <a:spcPct val="100000"/>
              </a:lnSpc>
              <a:spcBef>
                <a:spcPts val="0"/>
              </a:spcBef>
              <a:spcAft>
                <a:spcPts val="0"/>
              </a:spcAft>
              <a:buClr>
                <a:schemeClr val="accent1"/>
              </a:buClr>
              <a:buSzPts val="1200"/>
              <a:buNone/>
              <a:defRPr sz="1200">
                <a:solidFill>
                  <a:schemeClr val="accent1"/>
                </a:solidFill>
              </a:defRPr>
            </a:lvl2pPr>
            <a:lvl3pPr lvl="2" algn="ctr">
              <a:lnSpc>
                <a:spcPct val="100000"/>
              </a:lnSpc>
              <a:spcBef>
                <a:spcPts val="0"/>
              </a:spcBef>
              <a:spcAft>
                <a:spcPts val="0"/>
              </a:spcAft>
              <a:buClr>
                <a:schemeClr val="accent1"/>
              </a:buClr>
              <a:buSzPts val="1200"/>
              <a:buNone/>
              <a:defRPr sz="1200">
                <a:solidFill>
                  <a:schemeClr val="accent1"/>
                </a:solidFill>
              </a:defRPr>
            </a:lvl3pPr>
            <a:lvl4pPr lvl="3" algn="ctr">
              <a:lnSpc>
                <a:spcPct val="100000"/>
              </a:lnSpc>
              <a:spcBef>
                <a:spcPts val="0"/>
              </a:spcBef>
              <a:spcAft>
                <a:spcPts val="0"/>
              </a:spcAft>
              <a:buClr>
                <a:schemeClr val="accent1"/>
              </a:buClr>
              <a:buSzPts val="1200"/>
              <a:buNone/>
              <a:defRPr sz="1200">
                <a:solidFill>
                  <a:schemeClr val="accent1"/>
                </a:solidFill>
              </a:defRPr>
            </a:lvl4pPr>
            <a:lvl5pPr lvl="4" algn="ctr">
              <a:lnSpc>
                <a:spcPct val="100000"/>
              </a:lnSpc>
              <a:spcBef>
                <a:spcPts val="0"/>
              </a:spcBef>
              <a:spcAft>
                <a:spcPts val="0"/>
              </a:spcAft>
              <a:buClr>
                <a:schemeClr val="accent1"/>
              </a:buClr>
              <a:buSzPts val="1200"/>
              <a:buNone/>
              <a:defRPr sz="1200">
                <a:solidFill>
                  <a:schemeClr val="accent1"/>
                </a:solidFill>
              </a:defRPr>
            </a:lvl5pPr>
            <a:lvl6pPr lvl="5" algn="ctr">
              <a:lnSpc>
                <a:spcPct val="100000"/>
              </a:lnSpc>
              <a:spcBef>
                <a:spcPts val="0"/>
              </a:spcBef>
              <a:spcAft>
                <a:spcPts val="0"/>
              </a:spcAft>
              <a:buClr>
                <a:schemeClr val="accent1"/>
              </a:buClr>
              <a:buSzPts val="1200"/>
              <a:buNone/>
              <a:defRPr sz="1200">
                <a:solidFill>
                  <a:schemeClr val="accent1"/>
                </a:solidFill>
              </a:defRPr>
            </a:lvl6pPr>
            <a:lvl7pPr lvl="6" algn="ctr">
              <a:lnSpc>
                <a:spcPct val="100000"/>
              </a:lnSpc>
              <a:spcBef>
                <a:spcPts val="0"/>
              </a:spcBef>
              <a:spcAft>
                <a:spcPts val="0"/>
              </a:spcAft>
              <a:buClr>
                <a:schemeClr val="accent1"/>
              </a:buClr>
              <a:buSzPts val="1200"/>
              <a:buNone/>
              <a:defRPr sz="1200">
                <a:solidFill>
                  <a:schemeClr val="accent1"/>
                </a:solidFill>
              </a:defRPr>
            </a:lvl7pPr>
            <a:lvl8pPr lvl="7" algn="ctr">
              <a:lnSpc>
                <a:spcPct val="100000"/>
              </a:lnSpc>
              <a:spcBef>
                <a:spcPts val="0"/>
              </a:spcBef>
              <a:spcAft>
                <a:spcPts val="0"/>
              </a:spcAft>
              <a:buClr>
                <a:schemeClr val="accent1"/>
              </a:buClr>
              <a:buSzPts val="1200"/>
              <a:buNone/>
              <a:defRPr sz="1200">
                <a:solidFill>
                  <a:schemeClr val="accent1"/>
                </a:solidFill>
              </a:defRPr>
            </a:lvl8pPr>
            <a:lvl9pPr lvl="8" algn="ctr">
              <a:lnSpc>
                <a:spcPct val="100000"/>
              </a:lnSpc>
              <a:spcBef>
                <a:spcPts val="0"/>
              </a:spcBef>
              <a:spcAft>
                <a:spcPts val="0"/>
              </a:spcAft>
              <a:buClr>
                <a:schemeClr val="accent1"/>
              </a:buClr>
              <a:buSzPts val="1200"/>
              <a:buNone/>
              <a:defRPr sz="1200">
                <a:solidFill>
                  <a:schemeClr val="accent1"/>
                </a:solidFill>
              </a:defRPr>
            </a:lvl9pPr>
          </a:lstStyle>
          <a:p/>
        </p:txBody>
      </p:sp>
      <p:sp>
        <p:nvSpPr>
          <p:cNvPr id="25" name="Google Shape;25;p4"/>
          <p:cNvSpPr txBox="1"/>
          <p:nvPr>
            <p:ph idx="7" type="ctrTitle"/>
          </p:nvPr>
        </p:nvSpPr>
        <p:spPr>
          <a:xfrm>
            <a:off x="5255450" y="2857680"/>
            <a:ext cx="25977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26" name="Google Shape;26;p4"/>
          <p:cNvSpPr txBox="1"/>
          <p:nvPr>
            <p:ph idx="8" type="subTitle"/>
          </p:nvPr>
        </p:nvSpPr>
        <p:spPr>
          <a:xfrm>
            <a:off x="5255450" y="2968391"/>
            <a:ext cx="2094900" cy="45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1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27" name="Google Shape;27;p4"/>
          <p:cNvSpPr txBox="1"/>
          <p:nvPr>
            <p:ph idx="9" type="title"/>
          </p:nvPr>
        </p:nvSpPr>
        <p:spPr>
          <a:xfrm>
            <a:off x="4722050" y="3414257"/>
            <a:ext cx="548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1200"/>
              <a:buNone/>
              <a:defRPr sz="1200">
                <a:solidFill>
                  <a:schemeClr val="accent1"/>
                </a:solidFill>
              </a:defRPr>
            </a:lvl1pPr>
            <a:lvl2pPr lvl="1" algn="ctr">
              <a:lnSpc>
                <a:spcPct val="100000"/>
              </a:lnSpc>
              <a:spcBef>
                <a:spcPts val="0"/>
              </a:spcBef>
              <a:spcAft>
                <a:spcPts val="0"/>
              </a:spcAft>
              <a:buClr>
                <a:schemeClr val="accent1"/>
              </a:buClr>
              <a:buSzPts val="1200"/>
              <a:buNone/>
              <a:defRPr sz="1200">
                <a:solidFill>
                  <a:schemeClr val="accent1"/>
                </a:solidFill>
              </a:defRPr>
            </a:lvl2pPr>
            <a:lvl3pPr lvl="2" algn="ctr">
              <a:lnSpc>
                <a:spcPct val="100000"/>
              </a:lnSpc>
              <a:spcBef>
                <a:spcPts val="0"/>
              </a:spcBef>
              <a:spcAft>
                <a:spcPts val="0"/>
              </a:spcAft>
              <a:buClr>
                <a:schemeClr val="accent1"/>
              </a:buClr>
              <a:buSzPts val="1200"/>
              <a:buNone/>
              <a:defRPr sz="1200">
                <a:solidFill>
                  <a:schemeClr val="accent1"/>
                </a:solidFill>
              </a:defRPr>
            </a:lvl3pPr>
            <a:lvl4pPr lvl="3" algn="ctr">
              <a:lnSpc>
                <a:spcPct val="100000"/>
              </a:lnSpc>
              <a:spcBef>
                <a:spcPts val="0"/>
              </a:spcBef>
              <a:spcAft>
                <a:spcPts val="0"/>
              </a:spcAft>
              <a:buClr>
                <a:schemeClr val="accent1"/>
              </a:buClr>
              <a:buSzPts val="1200"/>
              <a:buNone/>
              <a:defRPr sz="1200">
                <a:solidFill>
                  <a:schemeClr val="accent1"/>
                </a:solidFill>
              </a:defRPr>
            </a:lvl4pPr>
            <a:lvl5pPr lvl="4" algn="ctr">
              <a:lnSpc>
                <a:spcPct val="100000"/>
              </a:lnSpc>
              <a:spcBef>
                <a:spcPts val="0"/>
              </a:spcBef>
              <a:spcAft>
                <a:spcPts val="0"/>
              </a:spcAft>
              <a:buClr>
                <a:schemeClr val="accent1"/>
              </a:buClr>
              <a:buSzPts val="1200"/>
              <a:buNone/>
              <a:defRPr sz="1200">
                <a:solidFill>
                  <a:schemeClr val="accent1"/>
                </a:solidFill>
              </a:defRPr>
            </a:lvl5pPr>
            <a:lvl6pPr lvl="5" algn="ctr">
              <a:lnSpc>
                <a:spcPct val="100000"/>
              </a:lnSpc>
              <a:spcBef>
                <a:spcPts val="0"/>
              </a:spcBef>
              <a:spcAft>
                <a:spcPts val="0"/>
              </a:spcAft>
              <a:buClr>
                <a:schemeClr val="accent1"/>
              </a:buClr>
              <a:buSzPts val="1200"/>
              <a:buNone/>
              <a:defRPr sz="1200">
                <a:solidFill>
                  <a:schemeClr val="accent1"/>
                </a:solidFill>
              </a:defRPr>
            </a:lvl6pPr>
            <a:lvl7pPr lvl="6" algn="ctr">
              <a:lnSpc>
                <a:spcPct val="100000"/>
              </a:lnSpc>
              <a:spcBef>
                <a:spcPts val="0"/>
              </a:spcBef>
              <a:spcAft>
                <a:spcPts val="0"/>
              </a:spcAft>
              <a:buClr>
                <a:schemeClr val="accent1"/>
              </a:buClr>
              <a:buSzPts val="1200"/>
              <a:buNone/>
              <a:defRPr sz="1200">
                <a:solidFill>
                  <a:schemeClr val="accent1"/>
                </a:solidFill>
              </a:defRPr>
            </a:lvl7pPr>
            <a:lvl8pPr lvl="7" algn="ctr">
              <a:lnSpc>
                <a:spcPct val="100000"/>
              </a:lnSpc>
              <a:spcBef>
                <a:spcPts val="0"/>
              </a:spcBef>
              <a:spcAft>
                <a:spcPts val="0"/>
              </a:spcAft>
              <a:buClr>
                <a:schemeClr val="accent1"/>
              </a:buClr>
              <a:buSzPts val="1200"/>
              <a:buNone/>
              <a:defRPr sz="1200">
                <a:solidFill>
                  <a:schemeClr val="accent1"/>
                </a:solidFill>
              </a:defRPr>
            </a:lvl8pPr>
            <a:lvl9pPr lvl="8" algn="ctr">
              <a:lnSpc>
                <a:spcPct val="100000"/>
              </a:lnSpc>
              <a:spcBef>
                <a:spcPts val="0"/>
              </a:spcBef>
              <a:spcAft>
                <a:spcPts val="0"/>
              </a:spcAft>
              <a:buClr>
                <a:schemeClr val="accent1"/>
              </a:buClr>
              <a:buSzPts val="1200"/>
              <a:buNone/>
              <a:defRPr sz="1200">
                <a:solidFill>
                  <a:schemeClr val="accent1"/>
                </a:solidFill>
              </a:defRPr>
            </a:lvl9pPr>
          </a:lstStyle>
          <a:p/>
        </p:txBody>
      </p:sp>
      <p:sp>
        <p:nvSpPr>
          <p:cNvPr id="28" name="Google Shape;28;p4"/>
          <p:cNvSpPr txBox="1"/>
          <p:nvPr>
            <p:ph idx="13" type="ctrTitle"/>
          </p:nvPr>
        </p:nvSpPr>
        <p:spPr>
          <a:xfrm>
            <a:off x="5255450" y="3568925"/>
            <a:ext cx="2597700" cy="24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200"/>
              <a:buNone/>
              <a:defRPr sz="1200">
                <a:solidFill>
                  <a:schemeClr val="dk1"/>
                </a:solidFill>
              </a:defRPr>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p:txBody>
      </p:sp>
      <p:sp>
        <p:nvSpPr>
          <p:cNvPr id="29" name="Google Shape;29;p4"/>
          <p:cNvSpPr txBox="1"/>
          <p:nvPr>
            <p:ph idx="14" type="subTitle"/>
          </p:nvPr>
        </p:nvSpPr>
        <p:spPr>
          <a:xfrm>
            <a:off x="5255450" y="3679640"/>
            <a:ext cx="2094900" cy="45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1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30" name="Google Shape;30;p4"/>
          <p:cNvSpPr txBox="1"/>
          <p:nvPr>
            <p:ph idx="15"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_1">
    <p:spTree>
      <p:nvGrpSpPr>
        <p:cNvPr id="31" name="Shape 31"/>
        <p:cNvGrpSpPr/>
        <p:nvPr/>
      </p:nvGrpSpPr>
      <p:grpSpPr>
        <a:xfrm>
          <a:off x="0" y="0"/>
          <a:ext cx="0" cy="0"/>
          <a:chOff x="0" y="0"/>
          <a:chExt cx="0" cy="0"/>
        </a:xfrm>
      </p:grpSpPr>
      <p:sp>
        <p:nvSpPr>
          <p:cNvPr id="32" name="Google Shape;32;p5"/>
          <p:cNvSpPr/>
          <p:nvPr/>
        </p:nvSpPr>
        <p:spPr>
          <a:xfrm>
            <a:off x="4572000" y="-18925"/>
            <a:ext cx="4571700" cy="516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
          <p:cNvSpPr txBox="1"/>
          <p:nvPr>
            <p:ph idx="1" type="subTitle"/>
          </p:nvPr>
        </p:nvSpPr>
        <p:spPr>
          <a:xfrm>
            <a:off x="5678544" y="2229524"/>
            <a:ext cx="2371800" cy="164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100"/>
              <a:buNone/>
              <a:defRPr sz="12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
        <p:nvSpPr>
          <p:cNvPr id="34" name="Google Shape;34;p5"/>
          <p:cNvSpPr txBox="1"/>
          <p:nvPr>
            <p:ph type="ctrTitle"/>
          </p:nvPr>
        </p:nvSpPr>
        <p:spPr>
          <a:xfrm>
            <a:off x="5565592" y="1978855"/>
            <a:ext cx="25977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35" name="Google Shape;35;p5"/>
          <p:cNvSpPr txBox="1"/>
          <p:nvPr>
            <p:ph idx="2"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200"/>
              <a:buNone/>
              <a:defRPr sz="12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TITLE_1_2">
    <p:spTree>
      <p:nvGrpSpPr>
        <p:cNvPr id="36" name="Shape 36"/>
        <p:cNvGrpSpPr/>
        <p:nvPr/>
      </p:nvGrpSpPr>
      <p:grpSpPr>
        <a:xfrm>
          <a:off x="0" y="0"/>
          <a:ext cx="0" cy="0"/>
          <a:chOff x="0" y="0"/>
          <a:chExt cx="0" cy="0"/>
        </a:xfrm>
      </p:grpSpPr>
      <p:sp>
        <p:nvSpPr>
          <p:cNvPr id="37" name="Google Shape;37;p6"/>
          <p:cNvSpPr txBox="1"/>
          <p:nvPr>
            <p:ph idx="1" type="subTitle"/>
          </p:nvPr>
        </p:nvSpPr>
        <p:spPr>
          <a:xfrm>
            <a:off x="3386100" y="4165449"/>
            <a:ext cx="2371800" cy="509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100"/>
              <a:buNone/>
              <a:defRPr sz="11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38" name="Google Shape;38;p6"/>
          <p:cNvSpPr txBox="1"/>
          <p:nvPr>
            <p:ph type="ctrTitle"/>
          </p:nvPr>
        </p:nvSpPr>
        <p:spPr>
          <a:xfrm>
            <a:off x="3273142" y="3990980"/>
            <a:ext cx="25977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9" name="Google Shape;39;p6"/>
          <p:cNvSpPr txBox="1"/>
          <p:nvPr>
            <p:ph idx="2" type="title"/>
          </p:nvPr>
        </p:nvSpPr>
        <p:spPr>
          <a:xfrm>
            <a:off x="3996000" y="2997600"/>
            <a:ext cx="1152000" cy="58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None/>
              <a:defRPr sz="2400">
                <a:solidFill>
                  <a:schemeClr val="dk1"/>
                </a:solidFill>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p:txBody>
      </p:sp>
      <p:sp>
        <p:nvSpPr>
          <p:cNvPr id="40" name="Google Shape;40;p6"/>
          <p:cNvSpPr/>
          <p:nvPr/>
        </p:nvSpPr>
        <p:spPr>
          <a:xfrm>
            <a:off x="0" y="5040600"/>
            <a:ext cx="9144000" cy="102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1_1_1">
    <p:spTree>
      <p:nvGrpSpPr>
        <p:cNvPr id="41" name="Shape 41"/>
        <p:cNvGrpSpPr/>
        <p:nvPr/>
      </p:nvGrpSpPr>
      <p:grpSpPr>
        <a:xfrm>
          <a:off x="0" y="0"/>
          <a:ext cx="0" cy="0"/>
          <a:chOff x="0" y="0"/>
          <a:chExt cx="0" cy="0"/>
        </a:xfrm>
      </p:grpSpPr>
      <p:sp>
        <p:nvSpPr>
          <p:cNvPr id="42" name="Google Shape;42;p7"/>
          <p:cNvSpPr/>
          <p:nvPr/>
        </p:nvSpPr>
        <p:spPr>
          <a:xfrm>
            <a:off x="8324100" y="-9450"/>
            <a:ext cx="819900" cy="516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7"/>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44" name="Google Shape;44;p7"/>
          <p:cNvSpPr/>
          <p:nvPr/>
        </p:nvSpPr>
        <p:spPr>
          <a:xfrm>
            <a:off x="0" y="-9450"/>
            <a:ext cx="819900" cy="516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1_1">
    <p:spTree>
      <p:nvGrpSpPr>
        <p:cNvPr id="45" name="Shape 45"/>
        <p:cNvGrpSpPr/>
        <p:nvPr/>
      </p:nvGrpSpPr>
      <p:grpSpPr>
        <a:xfrm>
          <a:off x="0" y="0"/>
          <a:ext cx="0" cy="0"/>
          <a:chOff x="0" y="0"/>
          <a:chExt cx="0" cy="0"/>
        </a:xfrm>
      </p:grpSpPr>
      <p:sp>
        <p:nvSpPr>
          <p:cNvPr id="46" name="Google Shape;46;p8"/>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Clr>
                <a:schemeClr val="dk1"/>
              </a:buClr>
              <a:buSzPts val="1400"/>
              <a:buNone/>
              <a:defRPr sz="1400">
                <a:solidFill>
                  <a:schemeClr val="dk1"/>
                </a:solidFill>
              </a:defRPr>
            </a:lvl2pPr>
            <a:lvl3pPr lvl="2" algn="r">
              <a:lnSpc>
                <a:spcPct val="100000"/>
              </a:lnSpc>
              <a:spcBef>
                <a:spcPts val="0"/>
              </a:spcBef>
              <a:spcAft>
                <a:spcPts val="0"/>
              </a:spcAft>
              <a:buClr>
                <a:schemeClr val="dk1"/>
              </a:buClr>
              <a:buSzPts val="1400"/>
              <a:buNone/>
              <a:defRPr sz="1400">
                <a:solidFill>
                  <a:schemeClr val="dk1"/>
                </a:solidFill>
              </a:defRPr>
            </a:lvl3pPr>
            <a:lvl4pPr lvl="3" algn="r">
              <a:lnSpc>
                <a:spcPct val="100000"/>
              </a:lnSpc>
              <a:spcBef>
                <a:spcPts val="0"/>
              </a:spcBef>
              <a:spcAft>
                <a:spcPts val="0"/>
              </a:spcAft>
              <a:buClr>
                <a:schemeClr val="dk1"/>
              </a:buClr>
              <a:buSzPts val="1400"/>
              <a:buNone/>
              <a:defRPr sz="1400">
                <a:solidFill>
                  <a:schemeClr val="dk1"/>
                </a:solidFill>
              </a:defRPr>
            </a:lvl4pPr>
            <a:lvl5pPr lvl="4" algn="r">
              <a:lnSpc>
                <a:spcPct val="100000"/>
              </a:lnSpc>
              <a:spcBef>
                <a:spcPts val="0"/>
              </a:spcBef>
              <a:spcAft>
                <a:spcPts val="0"/>
              </a:spcAft>
              <a:buClr>
                <a:schemeClr val="dk1"/>
              </a:buClr>
              <a:buSzPts val="1400"/>
              <a:buNone/>
              <a:defRPr sz="1400">
                <a:solidFill>
                  <a:schemeClr val="dk1"/>
                </a:solidFill>
              </a:defRPr>
            </a:lvl5pPr>
            <a:lvl6pPr lvl="5" algn="r">
              <a:lnSpc>
                <a:spcPct val="100000"/>
              </a:lnSpc>
              <a:spcBef>
                <a:spcPts val="0"/>
              </a:spcBef>
              <a:spcAft>
                <a:spcPts val="0"/>
              </a:spcAft>
              <a:buClr>
                <a:schemeClr val="dk1"/>
              </a:buClr>
              <a:buSzPts val="1400"/>
              <a:buNone/>
              <a:defRPr sz="1400">
                <a:solidFill>
                  <a:schemeClr val="dk1"/>
                </a:solidFill>
              </a:defRPr>
            </a:lvl6pPr>
            <a:lvl7pPr lvl="6" algn="r">
              <a:lnSpc>
                <a:spcPct val="100000"/>
              </a:lnSpc>
              <a:spcBef>
                <a:spcPts val="0"/>
              </a:spcBef>
              <a:spcAft>
                <a:spcPts val="0"/>
              </a:spcAft>
              <a:buClr>
                <a:schemeClr val="dk1"/>
              </a:buClr>
              <a:buSzPts val="1400"/>
              <a:buNone/>
              <a:defRPr sz="1400">
                <a:solidFill>
                  <a:schemeClr val="dk1"/>
                </a:solidFill>
              </a:defRPr>
            </a:lvl7pPr>
            <a:lvl8pPr lvl="7" algn="r">
              <a:lnSpc>
                <a:spcPct val="100000"/>
              </a:lnSpc>
              <a:spcBef>
                <a:spcPts val="0"/>
              </a:spcBef>
              <a:spcAft>
                <a:spcPts val="0"/>
              </a:spcAft>
              <a:buClr>
                <a:schemeClr val="dk1"/>
              </a:buClr>
              <a:buSzPts val="1400"/>
              <a:buNone/>
              <a:defRPr sz="1400">
                <a:solidFill>
                  <a:schemeClr val="dk1"/>
                </a:solidFill>
              </a:defRPr>
            </a:lvl8pPr>
            <a:lvl9pPr lvl="8" algn="r">
              <a:lnSpc>
                <a:spcPct val="100000"/>
              </a:lnSpc>
              <a:spcBef>
                <a:spcPts val="0"/>
              </a:spcBef>
              <a:spcAft>
                <a:spcPts val="0"/>
              </a:spcAft>
              <a:buClr>
                <a:schemeClr val="dk1"/>
              </a:buClr>
              <a:buSzPts val="1400"/>
              <a:buNone/>
              <a:defRPr sz="1400">
                <a:solidFill>
                  <a:schemeClr val="dk1"/>
                </a:solidFill>
              </a:defRPr>
            </a:lvl9pPr>
          </a:lstStyle>
          <a:p/>
        </p:txBody>
      </p:sp>
      <p:sp>
        <p:nvSpPr>
          <p:cNvPr id="47" name="Google Shape;47;p8"/>
          <p:cNvSpPr txBox="1"/>
          <p:nvPr>
            <p:ph idx="2" type="ctrTitle"/>
          </p:nvPr>
        </p:nvSpPr>
        <p:spPr>
          <a:xfrm>
            <a:off x="1220850" y="3448300"/>
            <a:ext cx="20541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48" name="Google Shape;48;p8"/>
          <p:cNvSpPr txBox="1"/>
          <p:nvPr>
            <p:ph idx="1" type="subTitle"/>
          </p:nvPr>
        </p:nvSpPr>
        <p:spPr>
          <a:xfrm>
            <a:off x="1419642" y="38569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49" name="Google Shape;49;p8"/>
          <p:cNvSpPr txBox="1"/>
          <p:nvPr>
            <p:ph idx="3" type="ctrTitle"/>
          </p:nvPr>
        </p:nvSpPr>
        <p:spPr>
          <a:xfrm>
            <a:off x="3544950" y="3448300"/>
            <a:ext cx="20541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50" name="Google Shape;50;p8"/>
          <p:cNvSpPr txBox="1"/>
          <p:nvPr>
            <p:ph idx="4" type="subTitle"/>
          </p:nvPr>
        </p:nvSpPr>
        <p:spPr>
          <a:xfrm>
            <a:off x="3743742" y="38569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51" name="Google Shape;51;p8"/>
          <p:cNvSpPr txBox="1"/>
          <p:nvPr>
            <p:ph idx="5" type="ctrTitle"/>
          </p:nvPr>
        </p:nvSpPr>
        <p:spPr>
          <a:xfrm>
            <a:off x="5869050" y="3448300"/>
            <a:ext cx="2054100" cy="24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400"/>
              <a:buNone/>
              <a:defRPr sz="1400">
                <a:solidFill>
                  <a:schemeClr val="dk1"/>
                </a:solidFill>
              </a:defRPr>
            </a:lvl2pPr>
            <a:lvl3pPr lvl="2" algn="ctr">
              <a:lnSpc>
                <a:spcPct val="100000"/>
              </a:lnSpc>
              <a:spcBef>
                <a:spcPts val="0"/>
              </a:spcBef>
              <a:spcAft>
                <a:spcPts val="0"/>
              </a:spcAft>
              <a:buClr>
                <a:schemeClr val="dk1"/>
              </a:buClr>
              <a:buSzPts val="1400"/>
              <a:buNone/>
              <a:defRPr sz="1400">
                <a:solidFill>
                  <a:schemeClr val="dk1"/>
                </a:solidFill>
              </a:defRPr>
            </a:lvl3pPr>
            <a:lvl4pPr lvl="3" algn="ctr">
              <a:lnSpc>
                <a:spcPct val="100000"/>
              </a:lnSpc>
              <a:spcBef>
                <a:spcPts val="0"/>
              </a:spcBef>
              <a:spcAft>
                <a:spcPts val="0"/>
              </a:spcAft>
              <a:buClr>
                <a:schemeClr val="dk1"/>
              </a:buClr>
              <a:buSzPts val="1400"/>
              <a:buNone/>
              <a:defRPr sz="1400">
                <a:solidFill>
                  <a:schemeClr val="dk1"/>
                </a:solidFill>
              </a:defRPr>
            </a:lvl4pPr>
            <a:lvl5pPr lvl="4" algn="ctr">
              <a:lnSpc>
                <a:spcPct val="100000"/>
              </a:lnSpc>
              <a:spcBef>
                <a:spcPts val="0"/>
              </a:spcBef>
              <a:spcAft>
                <a:spcPts val="0"/>
              </a:spcAft>
              <a:buClr>
                <a:schemeClr val="dk1"/>
              </a:buClr>
              <a:buSzPts val="1400"/>
              <a:buNone/>
              <a:defRPr sz="1400">
                <a:solidFill>
                  <a:schemeClr val="dk1"/>
                </a:solidFill>
              </a:defRPr>
            </a:lvl5pPr>
            <a:lvl6pPr lvl="5" algn="ctr">
              <a:lnSpc>
                <a:spcPct val="100000"/>
              </a:lnSpc>
              <a:spcBef>
                <a:spcPts val="0"/>
              </a:spcBef>
              <a:spcAft>
                <a:spcPts val="0"/>
              </a:spcAft>
              <a:buClr>
                <a:schemeClr val="dk1"/>
              </a:buClr>
              <a:buSzPts val="1400"/>
              <a:buNone/>
              <a:defRPr sz="1400">
                <a:solidFill>
                  <a:schemeClr val="dk1"/>
                </a:solidFill>
              </a:defRPr>
            </a:lvl6pPr>
            <a:lvl7pPr lvl="6" algn="ctr">
              <a:lnSpc>
                <a:spcPct val="100000"/>
              </a:lnSpc>
              <a:spcBef>
                <a:spcPts val="0"/>
              </a:spcBef>
              <a:spcAft>
                <a:spcPts val="0"/>
              </a:spcAft>
              <a:buClr>
                <a:schemeClr val="dk1"/>
              </a:buClr>
              <a:buSzPts val="1400"/>
              <a:buNone/>
              <a:defRPr sz="1400">
                <a:solidFill>
                  <a:schemeClr val="dk1"/>
                </a:solidFill>
              </a:defRPr>
            </a:lvl7pPr>
            <a:lvl8pPr lvl="7" algn="ctr">
              <a:lnSpc>
                <a:spcPct val="100000"/>
              </a:lnSpc>
              <a:spcBef>
                <a:spcPts val="0"/>
              </a:spcBef>
              <a:spcAft>
                <a:spcPts val="0"/>
              </a:spcAft>
              <a:buClr>
                <a:schemeClr val="dk1"/>
              </a:buClr>
              <a:buSzPts val="1400"/>
              <a:buNone/>
              <a:defRPr sz="1400">
                <a:solidFill>
                  <a:schemeClr val="dk1"/>
                </a:solidFill>
              </a:defRPr>
            </a:lvl8pPr>
            <a:lvl9pPr lvl="8" algn="ctr">
              <a:lnSpc>
                <a:spcPct val="100000"/>
              </a:lnSpc>
              <a:spcBef>
                <a:spcPts val="0"/>
              </a:spcBef>
              <a:spcAft>
                <a:spcPts val="0"/>
              </a:spcAft>
              <a:buClr>
                <a:schemeClr val="dk1"/>
              </a:buClr>
              <a:buSzPts val="1400"/>
              <a:buNone/>
              <a:defRPr sz="1400">
                <a:solidFill>
                  <a:schemeClr val="dk1"/>
                </a:solidFill>
              </a:defRPr>
            </a:lvl9pPr>
          </a:lstStyle>
          <a:p/>
        </p:txBody>
      </p:sp>
      <p:sp>
        <p:nvSpPr>
          <p:cNvPr id="52" name="Google Shape;52;p8"/>
          <p:cNvSpPr txBox="1"/>
          <p:nvPr>
            <p:ph idx="6" type="subTitle"/>
          </p:nvPr>
        </p:nvSpPr>
        <p:spPr>
          <a:xfrm>
            <a:off x="6067800" y="3856977"/>
            <a:ext cx="1656600" cy="45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1_1_1_1">
    <p:spTree>
      <p:nvGrpSpPr>
        <p:cNvPr id="53" name="Shape 53"/>
        <p:cNvGrpSpPr/>
        <p:nvPr/>
      </p:nvGrpSpPr>
      <p:grpSpPr>
        <a:xfrm>
          <a:off x="0" y="0"/>
          <a:ext cx="0" cy="0"/>
          <a:chOff x="0" y="0"/>
          <a:chExt cx="0" cy="0"/>
        </a:xfrm>
      </p:grpSpPr>
      <p:sp>
        <p:nvSpPr>
          <p:cNvPr id="54" name="Google Shape;54;p9"/>
          <p:cNvSpPr/>
          <p:nvPr/>
        </p:nvSpPr>
        <p:spPr>
          <a:xfrm>
            <a:off x="810750" y="-9450"/>
            <a:ext cx="7522500" cy="516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9"/>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1_1_1_1_1">
    <p:spTree>
      <p:nvGrpSpPr>
        <p:cNvPr id="56" name="Shape 56"/>
        <p:cNvGrpSpPr/>
        <p:nvPr/>
      </p:nvGrpSpPr>
      <p:grpSpPr>
        <a:xfrm>
          <a:off x="0" y="0"/>
          <a:ext cx="0" cy="0"/>
          <a:chOff x="0" y="0"/>
          <a:chExt cx="0" cy="0"/>
        </a:xfrm>
      </p:grpSpPr>
      <p:sp>
        <p:nvSpPr>
          <p:cNvPr id="57" name="Google Shape;57;p10"/>
          <p:cNvSpPr/>
          <p:nvPr/>
        </p:nvSpPr>
        <p:spPr>
          <a:xfrm>
            <a:off x="182650" y="1214625"/>
            <a:ext cx="4389300" cy="3440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0"/>
          <p:cNvSpPr txBox="1"/>
          <p:nvPr>
            <p:ph type="ctrTitle"/>
          </p:nvPr>
        </p:nvSpPr>
        <p:spPr>
          <a:xfrm>
            <a:off x="5925025" y="319150"/>
            <a:ext cx="2619000" cy="459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000"/>
              <a:buNone/>
              <a:defRPr sz="1000">
                <a:solidFill>
                  <a:schemeClr val="dk1"/>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59" name="Google Shape;59;p10"/>
          <p:cNvSpPr/>
          <p:nvPr/>
        </p:nvSpPr>
        <p:spPr>
          <a:xfrm>
            <a:off x="8961300" y="1214625"/>
            <a:ext cx="182700" cy="3440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FEF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Lato Black"/>
              <a:buNone/>
              <a:defRPr b="0" i="0" sz="2800" u="none" cap="none" strike="noStrike">
                <a:solidFill>
                  <a:srgbClr val="000000"/>
                </a:solidFill>
                <a:latin typeface="Lato Black"/>
                <a:ea typeface="Lato Black"/>
                <a:cs typeface="Lato Black"/>
                <a:sym typeface="Lato Black"/>
              </a:defRPr>
            </a:lvl1pPr>
            <a:lvl2pPr lvl="1"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2pPr>
            <a:lvl3pPr lvl="2"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3pPr>
            <a:lvl4pPr lvl="3"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4pPr>
            <a:lvl5pPr lvl="4"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5pPr>
            <a:lvl6pPr lvl="5"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6pPr>
            <a:lvl7pPr lvl="6"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7pPr>
            <a:lvl8pPr lvl="7"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8pPr>
            <a:lvl9pPr lvl="8" marR="0" rtl="0" algn="l">
              <a:lnSpc>
                <a:spcPct val="100000"/>
              </a:lnSpc>
              <a:spcBef>
                <a:spcPts val="0"/>
              </a:spcBef>
              <a:spcAft>
                <a:spcPts val="0"/>
              </a:spcAft>
              <a:buClr>
                <a:srgbClr val="000000"/>
              </a:buClr>
              <a:buSzPts val="2800"/>
              <a:buFont typeface="Lato"/>
              <a:buNone/>
              <a:defRPr b="1" i="0" sz="2800" u="none" cap="none" strike="noStrike">
                <a:solidFill>
                  <a:srgbClr val="000000"/>
                </a:solidFill>
                <a:latin typeface="Lato"/>
                <a:ea typeface="Lato"/>
                <a:cs typeface="Lato"/>
                <a:sym typeface="La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Lato Light"/>
              <a:buChar char="●"/>
              <a:defRPr b="0" i="0" sz="1800" u="none" cap="none" strike="noStrike">
                <a:solidFill>
                  <a:srgbClr val="000000"/>
                </a:solidFill>
                <a:latin typeface="Lato Light"/>
                <a:ea typeface="Lato Light"/>
                <a:cs typeface="Lato Light"/>
                <a:sym typeface="Lato Light"/>
              </a:defRPr>
            </a:lvl1pPr>
            <a:lvl2pPr indent="-317500" lvl="1" marL="9144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2pPr>
            <a:lvl3pPr indent="-317500" lvl="2" marL="13716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3pPr>
            <a:lvl4pPr indent="-317500" lvl="3" marL="18288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4pPr>
            <a:lvl5pPr indent="-317500" lvl="4" marL="22860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5pPr>
            <a:lvl6pPr indent="-317500" lvl="5" marL="27432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6pPr>
            <a:lvl7pPr indent="-317500" lvl="6" marL="32004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7pPr>
            <a:lvl8pPr indent="-317500" lvl="7" marL="3657600" marR="0" rtl="0" algn="l">
              <a:lnSpc>
                <a:spcPct val="115000"/>
              </a:lnSpc>
              <a:spcBef>
                <a:spcPts val="1600"/>
              </a:spcBef>
              <a:spcAft>
                <a:spcPts val="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8pPr>
            <a:lvl9pPr indent="-317500" lvl="8" marL="4114800" marR="0" rtl="0" algn="l">
              <a:lnSpc>
                <a:spcPct val="115000"/>
              </a:lnSpc>
              <a:spcBef>
                <a:spcPts val="1600"/>
              </a:spcBef>
              <a:spcAft>
                <a:spcPts val="1600"/>
              </a:spcAft>
              <a:buClr>
                <a:srgbClr val="000000"/>
              </a:buClr>
              <a:buSzPts val="1400"/>
              <a:buFont typeface="Lato Light"/>
              <a:buChar char="■"/>
              <a:defRPr b="0" i="0" sz="1400" u="none" cap="none" strike="noStrike">
                <a:solidFill>
                  <a:srgbClr val="000000"/>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comments" Target="../comments/comment6.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comments" Target="../comments/comment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comments" Target="../comments/comment8.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comments" Target="../comments/comment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comments" Target="../comments/comment10.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39.jpg"/><Relationship Id="rId5" Type="http://schemas.openxmlformats.org/officeDocument/2006/relationships/image" Target="../media/image44.png"/><Relationship Id="rId6" Type="http://schemas.openxmlformats.org/officeDocument/2006/relationships/image" Target="../media/image38.jpg"/><Relationship Id="rId7"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39.jpg"/><Relationship Id="rId4" Type="http://schemas.openxmlformats.org/officeDocument/2006/relationships/image" Target="../media/image38.jpg"/><Relationship Id="rId5" Type="http://schemas.openxmlformats.org/officeDocument/2006/relationships/image" Target="../media/image5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2.png"/><Relationship Id="rId5"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image" Target="../media/image58.png"/><Relationship Id="rId5"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59.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comments" Target="../comments/commen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ctrTitle"/>
          </p:nvPr>
        </p:nvSpPr>
        <p:spPr>
          <a:xfrm>
            <a:off x="1593300" y="703275"/>
            <a:ext cx="5308200" cy="27762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3600"/>
              <a:t>Capstone Project:</a:t>
            </a:r>
            <a:endParaRPr sz="3600"/>
          </a:p>
          <a:p>
            <a:pPr indent="0" lvl="0" marL="0" rtl="0" algn="ctr">
              <a:lnSpc>
                <a:spcPct val="150000"/>
              </a:lnSpc>
              <a:spcBef>
                <a:spcPts val="0"/>
              </a:spcBef>
              <a:spcAft>
                <a:spcPts val="0"/>
              </a:spcAft>
              <a:buClr>
                <a:schemeClr val="dk1"/>
              </a:buClr>
              <a:buSzPts val="1100"/>
              <a:buFont typeface="Arial"/>
              <a:buNone/>
            </a:pPr>
            <a:r>
              <a:rPr lang="en" sz="2400">
                <a:latin typeface="Lato"/>
                <a:ea typeface="Lato"/>
                <a:cs typeface="Lato"/>
                <a:sym typeface="Lato"/>
              </a:rPr>
              <a:t>Consumer Decision-Making </a:t>
            </a:r>
            <a:endParaRPr sz="2400">
              <a:latin typeface="Lato"/>
              <a:ea typeface="Lato"/>
              <a:cs typeface="Lato"/>
              <a:sym typeface="Lato"/>
            </a:endParaRPr>
          </a:p>
          <a:p>
            <a:pPr indent="0" lvl="0" marL="0" rtl="0" algn="ctr">
              <a:lnSpc>
                <a:spcPct val="150000"/>
              </a:lnSpc>
              <a:spcBef>
                <a:spcPts val="0"/>
              </a:spcBef>
              <a:spcAft>
                <a:spcPts val="0"/>
              </a:spcAft>
              <a:buClr>
                <a:schemeClr val="dk1"/>
              </a:buClr>
              <a:buSzPts val="1100"/>
              <a:buFont typeface="Arial"/>
              <a:buNone/>
            </a:pPr>
            <a:r>
              <a:rPr lang="en" sz="2400">
                <a:latin typeface="Lato"/>
                <a:ea typeface="Lato"/>
                <a:cs typeface="Lato"/>
                <a:sym typeface="Lato"/>
              </a:rPr>
              <a:t>When</a:t>
            </a:r>
            <a:r>
              <a:rPr lang="en" sz="2400"/>
              <a:t> </a:t>
            </a:r>
            <a:endParaRPr sz="3600"/>
          </a:p>
          <a:p>
            <a:pPr indent="0" lvl="0" marL="0" rtl="0" algn="ctr">
              <a:lnSpc>
                <a:spcPct val="150000"/>
              </a:lnSpc>
              <a:spcBef>
                <a:spcPts val="0"/>
              </a:spcBef>
              <a:spcAft>
                <a:spcPts val="0"/>
              </a:spcAft>
              <a:buClr>
                <a:schemeClr val="dk1"/>
              </a:buClr>
              <a:buSzPts val="1100"/>
              <a:buFont typeface="Arial"/>
              <a:buNone/>
            </a:pPr>
            <a:r>
              <a:rPr lang="en" sz="3600">
                <a:solidFill>
                  <a:srgbClr val="FF0000"/>
                </a:solidFill>
              </a:rPr>
              <a:t>F</a:t>
            </a:r>
            <a:r>
              <a:rPr lang="en" sz="3600">
                <a:solidFill>
                  <a:srgbClr val="FF0000"/>
                </a:solidFill>
              </a:rPr>
              <a:t>eeling Out-of-Control</a:t>
            </a:r>
            <a:endParaRPr sz="3600">
              <a:solidFill>
                <a:srgbClr val="FF0000"/>
              </a:solidFill>
            </a:endParaRPr>
          </a:p>
        </p:txBody>
      </p:sp>
      <p:pic>
        <p:nvPicPr>
          <p:cNvPr id="162" name="Google Shape;162;p28"/>
          <p:cNvPicPr preferRelativeResize="0"/>
          <p:nvPr/>
        </p:nvPicPr>
        <p:blipFill>
          <a:blip r:embed="rId3">
            <a:alphaModFix/>
          </a:blip>
          <a:stretch>
            <a:fillRect/>
          </a:stretch>
        </p:blipFill>
        <p:spPr>
          <a:xfrm>
            <a:off x="6973300" y="3380750"/>
            <a:ext cx="1902875" cy="1141750"/>
          </a:xfrm>
          <a:prstGeom prst="rect">
            <a:avLst/>
          </a:prstGeom>
          <a:noFill/>
          <a:ln>
            <a:noFill/>
          </a:ln>
          <a:effectLst>
            <a:outerShdw blurRad="57150" rotWithShape="0" algn="bl" dir="5400000" dist="19050">
              <a:srgbClr val="000000">
                <a:alpha val="74000"/>
              </a:srgbClr>
            </a:outerShdw>
          </a:effectLst>
        </p:spPr>
      </p:pic>
      <p:sp>
        <p:nvSpPr>
          <p:cNvPr id="163" name="Google Shape;163;p28"/>
          <p:cNvSpPr txBox="1"/>
          <p:nvPr/>
        </p:nvSpPr>
        <p:spPr>
          <a:xfrm>
            <a:off x="5375400" y="4522500"/>
            <a:ext cx="3768600" cy="6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Lato Black"/>
                <a:ea typeface="Lato Black"/>
                <a:cs typeface="Lato Black"/>
                <a:sym typeface="Lato Black"/>
              </a:rPr>
              <a:t>By Vincent, Elizabeth and Carla</a:t>
            </a:r>
            <a:endParaRPr/>
          </a:p>
        </p:txBody>
      </p:sp>
      <p:sp>
        <p:nvSpPr>
          <p:cNvPr id="164" name="Google Shape;164;p28"/>
          <p:cNvSpPr/>
          <p:nvPr/>
        </p:nvSpPr>
        <p:spPr>
          <a:xfrm>
            <a:off x="0" y="-150"/>
            <a:ext cx="6648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1738500" y="2376950"/>
            <a:ext cx="5163000" cy="1003800"/>
          </a:xfrm>
          <a:prstGeom prst="bracketPair">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727800" y="4810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Raleway"/>
                <a:ea typeface="Raleway"/>
                <a:cs typeface="Raleway"/>
                <a:sym typeface="Raleway"/>
              </a:rPr>
              <a:t>Why Consumer Decision-Making?</a:t>
            </a:r>
            <a:endParaRPr b="1" sz="3000">
              <a:solidFill>
                <a:srgbClr val="000000"/>
              </a:solidFill>
              <a:latin typeface="Raleway"/>
              <a:ea typeface="Raleway"/>
              <a:cs typeface="Raleway"/>
              <a:sym typeface="Raleway"/>
            </a:endParaRPr>
          </a:p>
          <a:p>
            <a:pPr indent="0" lvl="0" marL="0" rtl="0" algn="l">
              <a:spcBef>
                <a:spcPts val="0"/>
              </a:spcBef>
              <a:spcAft>
                <a:spcPts val="0"/>
              </a:spcAft>
              <a:buNone/>
            </a:pPr>
            <a:r>
              <a:t/>
            </a:r>
            <a:endParaRPr sz="2400"/>
          </a:p>
        </p:txBody>
      </p:sp>
      <p:sp>
        <p:nvSpPr>
          <p:cNvPr id="253" name="Google Shape;253;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54" name="Google Shape;254;p37"/>
          <p:cNvSpPr txBox="1"/>
          <p:nvPr/>
        </p:nvSpPr>
        <p:spPr>
          <a:xfrm>
            <a:off x="356288" y="5041488"/>
            <a:ext cx="6102300" cy="3662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t/>
            </a:r>
            <a:endParaRPr sz="1800">
              <a:latin typeface="Lato"/>
              <a:ea typeface="Lato"/>
              <a:cs typeface="Lato"/>
              <a:sym typeface="Lato"/>
            </a:endParaRPr>
          </a:p>
          <a:p>
            <a:pPr indent="0" lvl="0" marL="457200" rtl="0" algn="l">
              <a:lnSpc>
                <a:spcPct val="115000"/>
              </a:lnSpc>
              <a:spcBef>
                <a:spcPts val="1200"/>
              </a:spcBef>
              <a:spcAft>
                <a:spcPts val="0"/>
              </a:spcAft>
              <a:buNone/>
            </a:pPr>
            <a:r>
              <a:t/>
            </a:r>
            <a:endParaRPr sz="1100">
              <a:latin typeface="Lato"/>
              <a:ea typeface="Lato"/>
              <a:cs typeface="Lato"/>
              <a:sym typeface="Lato"/>
            </a:endParaRPr>
          </a:p>
          <a:p>
            <a:pPr indent="0" lvl="0" marL="457200" rtl="0" algn="l">
              <a:spcBef>
                <a:spcPts val="1200"/>
              </a:spcBef>
              <a:spcAft>
                <a:spcPts val="0"/>
              </a:spcAft>
              <a:buNone/>
            </a:pPr>
            <a:r>
              <a:t/>
            </a:r>
            <a:endParaRPr>
              <a:latin typeface="Lato"/>
              <a:ea typeface="Lato"/>
              <a:cs typeface="Lato"/>
              <a:sym typeface="Lato"/>
            </a:endParaRPr>
          </a:p>
        </p:txBody>
      </p:sp>
      <p:pic>
        <p:nvPicPr>
          <p:cNvPr id="255" name="Google Shape;255;p37"/>
          <p:cNvPicPr preferRelativeResize="0"/>
          <p:nvPr/>
        </p:nvPicPr>
        <p:blipFill>
          <a:blip r:embed="rId3">
            <a:alphaModFix/>
          </a:blip>
          <a:stretch>
            <a:fillRect/>
          </a:stretch>
        </p:blipFill>
        <p:spPr>
          <a:xfrm>
            <a:off x="6712155" y="2172435"/>
            <a:ext cx="2266651" cy="2869066"/>
          </a:xfrm>
          <a:prstGeom prst="rect">
            <a:avLst/>
          </a:prstGeom>
          <a:noFill/>
          <a:ln>
            <a:noFill/>
          </a:ln>
        </p:spPr>
      </p:pic>
      <p:sp>
        <p:nvSpPr>
          <p:cNvPr id="256" name="Google Shape;256;p37"/>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txBox="1"/>
          <p:nvPr>
            <p:ph type="title"/>
          </p:nvPr>
        </p:nvSpPr>
        <p:spPr>
          <a:xfrm>
            <a:off x="8251450" y="192675"/>
            <a:ext cx="8991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Context</a:t>
            </a:r>
            <a:r>
              <a:rPr lang="en" sz="1400">
                <a:solidFill>
                  <a:srgbClr val="000000"/>
                </a:solidFill>
              </a:rPr>
              <a:t> </a:t>
            </a:r>
            <a:endParaRPr sz="1400">
              <a:solidFill>
                <a:srgbClr val="000000"/>
              </a:solidFill>
            </a:endParaRPr>
          </a:p>
        </p:txBody>
      </p:sp>
      <p:pic>
        <p:nvPicPr>
          <p:cNvPr id="258" name="Google Shape;258;p37"/>
          <p:cNvPicPr preferRelativeResize="0"/>
          <p:nvPr/>
        </p:nvPicPr>
        <p:blipFill>
          <a:blip r:embed="rId4">
            <a:alphaModFix/>
          </a:blip>
          <a:stretch>
            <a:fillRect/>
          </a:stretch>
        </p:blipFill>
        <p:spPr>
          <a:xfrm>
            <a:off x="467513" y="633425"/>
            <a:ext cx="5673388" cy="44080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idx="4294967295" type="title"/>
          </p:nvPr>
        </p:nvSpPr>
        <p:spPr>
          <a:xfrm>
            <a:off x="517850" y="1292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Raleway"/>
                <a:ea typeface="Raleway"/>
                <a:cs typeface="Raleway"/>
                <a:sym typeface="Raleway"/>
              </a:rPr>
              <a:t>Why </a:t>
            </a:r>
            <a:r>
              <a:rPr b="1" lang="en" sz="2400">
                <a:latin typeface="Raleway"/>
                <a:ea typeface="Raleway"/>
                <a:cs typeface="Raleway"/>
                <a:sym typeface="Raleway"/>
              </a:rPr>
              <a:t>O</a:t>
            </a:r>
            <a:r>
              <a:rPr b="1" lang="en" sz="2400">
                <a:solidFill>
                  <a:srgbClr val="000000"/>
                </a:solidFill>
                <a:latin typeface="Raleway"/>
                <a:ea typeface="Raleway"/>
                <a:cs typeface="Raleway"/>
                <a:sym typeface="Raleway"/>
              </a:rPr>
              <a:t>ut-of-</a:t>
            </a:r>
            <a:r>
              <a:rPr b="1" lang="en" sz="2400">
                <a:latin typeface="Raleway"/>
                <a:ea typeface="Raleway"/>
                <a:cs typeface="Raleway"/>
                <a:sym typeface="Raleway"/>
              </a:rPr>
              <a:t>C</a:t>
            </a:r>
            <a:r>
              <a:rPr b="1" lang="en" sz="2400">
                <a:solidFill>
                  <a:srgbClr val="000000"/>
                </a:solidFill>
                <a:latin typeface="Raleway"/>
                <a:ea typeface="Raleway"/>
                <a:cs typeface="Raleway"/>
                <a:sym typeface="Raleway"/>
              </a:rPr>
              <a:t>ontrol?</a:t>
            </a:r>
            <a:endParaRPr b="1" sz="2400">
              <a:solidFill>
                <a:srgbClr val="000000"/>
              </a:solidFill>
              <a:latin typeface="Raleway"/>
              <a:ea typeface="Raleway"/>
              <a:cs typeface="Raleway"/>
              <a:sym typeface="Raleway"/>
            </a:endParaRPr>
          </a:p>
        </p:txBody>
      </p:sp>
      <p:sp>
        <p:nvSpPr>
          <p:cNvPr id="264" name="Google Shape;264;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65" name="Google Shape;265;p38"/>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txBox="1"/>
          <p:nvPr>
            <p:ph idx="4294967295" type="title"/>
          </p:nvPr>
        </p:nvSpPr>
        <p:spPr>
          <a:xfrm>
            <a:off x="8251450" y="192675"/>
            <a:ext cx="8991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Context</a:t>
            </a:r>
            <a:r>
              <a:rPr lang="en" sz="1400">
                <a:solidFill>
                  <a:srgbClr val="000000"/>
                </a:solidFill>
              </a:rPr>
              <a:t> </a:t>
            </a:r>
            <a:endParaRPr sz="1400">
              <a:solidFill>
                <a:srgbClr val="000000"/>
              </a:solidFill>
            </a:endParaRPr>
          </a:p>
        </p:txBody>
      </p:sp>
      <p:sp>
        <p:nvSpPr>
          <p:cNvPr id="267" name="Google Shape;267;p38"/>
          <p:cNvSpPr txBox="1"/>
          <p:nvPr/>
        </p:nvSpPr>
        <p:spPr>
          <a:xfrm>
            <a:off x="357025" y="1445875"/>
            <a:ext cx="8366100" cy="16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Lato Black"/>
                <a:ea typeface="Lato Black"/>
                <a:cs typeface="Lato Black"/>
                <a:sym typeface="Lato Black"/>
              </a:rPr>
              <a:t>We are now in the situation of out-of-control that businesses need to adapt to.</a:t>
            </a:r>
            <a:endParaRPr sz="3000">
              <a:latin typeface="Lato Black"/>
              <a:ea typeface="Lato Black"/>
              <a:cs typeface="Lato Black"/>
              <a:sym typeface="Lato Black"/>
            </a:endParaRPr>
          </a:p>
        </p:txBody>
      </p:sp>
      <p:pic>
        <p:nvPicPr>
          <p:cNvPr id="268" name="Google Shape;268;p38"/>
          <p:cNvPicPr preferRelativeResize="0"/>
          <p:nvPr/>
        </p:nvPicPr>
        <p:blipFill>
          <a:blip r:embed="rId3">
            <a:alphaModFix/>
          </a:blip>
          <a:stretch>
            <a:fillRect/>
          </a:stretch>
        </p:blipFill>
        <p:spPr>
          <a:xfrm>
            <a:off x="2756549" y="3107876"/>
            <a:ext cx="3210996" cy="1641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idx="12" type="sldNum"/>
          </p:nvPr>
        </p:nvSpPr>
        <p:spPr>
          <a:xfrm>
            <a:off x="4337100" y="4751625"/>
            <a:ext cx="469800" cy="39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74" name="Google Shape;274;p39"/>
          <p:cNvPicPr preferRelativeResize="0"/>
          <p:nvPr/>
        </p:nvPicPr>
        <p:blipFill rotWithShape="1">
          <a:blip r:embed="rId3">
            <a:alphaModFix/>
          </a:blip>
          <a:srcRect b="8684" l="0" r="0" t="0"/>
          <a:stretch/>
        </p:blipFill>
        <p:spPr>
          <a:xfrm>
            <a:off x="0" y="64150"/>
            <a:ext cx="9144001" cy="5143500"/>
          </a:xfrm>
          <a:prstGeom prst="rect">
            <a:avLst/>
          </a:prstGeom>
          <a:noFill/>
          <a:ln>
            <a:noFill/>
          </a:ln>
        </p:spPr>
      </p:pic>
      <p:sp>
        <p:nvSpPr>
          <p:cNvPr id="275" name="Google Shape;275;p39"/>
          <p:cNvSpPr txBox="1"/>
          <p:nvPr/>
        </p:nvSpPr>
        <p:spPr>
          <a:xfrm>
            <a:off x="6041100" y="4234750"/>
            <a:ext cx="61593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E8004C"/>
                </a:solidFill>
                <a:latin typeface="Open Sans"/>
                <a:ea typeface="Open Sans"/>
                <a:cs typeface="Open Sans"/>
                <a:sym typeface="Open Sans"/>
              </a:rPr>
              <a:t>$4.1 trillion</a:t>
            </a:r>
            <a:r>
              <a:rPr lang="en" sz="2400">
                <a:solidFill>
                  <a:srgbClr val="ED4A00"/>
                </a:solidFill>
                <a:latin typeface="Open Sans"/>
                <a:ea typeface="Open Sans"/>
                <a:cs typeface="Open Sans"/>
                <a:sym typeface="Open Sans"/>
              </a:rPr>
              <a:t> </a:t>
            </a:r>
            <a:r>
              <a:rPr lang="en">
                <a:solidFill>
                  <a:schemeClr val="lt1"/>
                </a:solidFill>
                <a:latin typeface="Open Sans"/>
                <a:ea typeface="Open Sans"/>
                <a:cs typeface="Open Sans"/>
                <a:sym typeface="Open Sans"/>
              </a:rPr>
              <a:t>loss (ADB)</a:t>
            </a:r>
            <a:endParaRPr>
              <a:solidFill>
                <a:schemeClr val="lt1"/>
              </a:solidFill>
              <a:latin typeface="Open Sans"/>
              <a:ea typeface="Open Sans"/>
              <a:cs typeface="Open Sans"/>
              <a:sym typeface="Open Sans"/>
            </a:endParaRPr>
          </a:p>
          <a:p>
            <a:pPr indent="0" lvl="0" marL="0" rtl="0" algn="l">
              <a:spcBef>
                <a:spcPts val="0"/>
              </a:spcBef>
              <a:spcAft>
                <a:spcPts val="0"/>
              </a:spcAft>
              <a:buNone/>
            </a:pPr>
            <a:r>
              <a:rPr b="1" lang="en" sz="2400">
                <a:solidFill>
                  <a:srgbClr val="E8004C"/>
                </a:solidFill>
                <a:latin typeface="Open Sans"/>
                <a:ea typeface="Open Sans"/>
                <a:cs typeface="Open Sans"/>
                <a:sym typeface="Open Sans"/>
              </a:rPr>
              <a:t>100%</a:t>
            </a:r>
            <a:r>
              <a:rPr lang="en">
                <a:solidFill>
                  <a:srgbClr val="E8004C"/>
                </a:solidFill>
                <a:latin typeface="Open Sans"/>
                <a:ea typeface="Open Sans"/>
                <a:cs typeface="Open Sans"/>
                <a:sym typeface="Open Sans"/>
              </a:rPr>
              <a:t> </a:t>
            </a:r>
            <a:r>
              <a:rPr lang="en">
                <a:solidFill>
                  <a:schemeClr val="lt1"/>
                </a:solidFill>
                <a:latin typeface="Open Sans"/>
                <a:ea typeface="Open Sans"/>
                <a:cs typeface="Open Sans"/>
                <a:sym typeface="Open Sans"/>
              </a:rPr>
              <a:t>recession (</a:t>
            </a:r>
            <a:r>
              <a:rPr lang="en">
                <a:solidFill>
                  <a:schemeClr val="lt1"/>
                </a:solidFill>
                <a:latin typeface="Varela Round"/>
                <a:ea typeface="Varela Round"/>
                <a:cs typeface="Varela Round"/>
                <a:sym typeface="Varela Round"/>
              </a:rPr>
              <a:t>Bloomberg</a:t>
            </a:r>
            <a:r>
              <a:rPr lang="en">
                <a:solidFill>
                  <a:schemeClr val="lt1"/>
                </a:solidFill>
                <a:latin typeface="Open Sans"/>
                <a:ea typeface="Open Sans"/>
                <a:cs typeface="Open Sans"/>
                <a:sym typeface="Open Sans"/>
              </a:rPr>
              <a:t>) </a:t>
            </a:r>
            <a:endParaRPr>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40"/>
          <p:cNvSpPr txBox="1"/>
          <p:nvPr/>
        </p:nvSpPr>
        <p:spPr>
          <a:xfrm>
            <a:off x="377050" y="55875"/>
            <a:ext cx="4827600" cy="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Lato"/>
                <a:ea typeface="Lato"/>
                <a:cs typeface="Lato"/>
                <a:sym typeface="Lato"/>
              </a:rPr>
              <a:t>Industries Affected...</a:t>
            </a:r>
            <a:endParaRPr sz="3000">
              <a:latin typeface="Lato"/>
              <a:ea typeface="Lato"/>
              <a:cs typeface="Lato"/>
              <a:sym typeface="Lato"/>
            </a:endParaRPr>
          </a:p>
        </p:txBody>
      </p:sp>
      <p:pic>
        <p:nvPicPr>
          <p:cNvPr id="282" name="Google Shape;282;p40"/>
          <p:cNvPicPr preferRelativeResize="0"/>
          <p:nvPr/>
        </p:nvPicPr>
        <p:blipFill>
          <a:blip r:embed="rId3">
            <a:alphaModFix/>
          </a:blip>
          <a:stretch>
            <a:fillRect/>
          </a:stretch>
        </p:blipFill>
        <p:spPr>
          <a:xfrm>
            <a:off x="4659150" y="2657550"/>
            <a:ext cx="4419462" cy="2485950"/>
          </a:xfrm>
          <a:prstGeom prst="rect">
            <a:avLst/>
          </a:prstGeom>
          <a:noFill/>
          <a:ln>
            <a:noFill/>
          </a:ln>
        </p:spPr>
      </p:pic>
      <p:pic>
        <p:nvPicPr>
          <p:cNvPr id="283" name="Google Shape;283;p40"/>
          <p:cNvPicPr preferRelativeResize="0"/>
          <p:nvPr/>
        </p:nvPicPr>
        <p:blipFill>
          <a:blip r:embed="rId4">
            <a:alphaModFix/>
          </a:blip>
          <a:stretch>
            <a:fillRect/>
          </a:stretch>
        </p:blipFill>
        <p:spPr>
          <a:xfrm>
            <a:off x="183125" y="895850"/>
            <a:ext cx="4419475" cy="2485949"/>
          </a:xfrm>
          <a:prstGeom prst="rect">
            <a:avLst/>
          </a:prstGeom>
          <a:noFill/>
          <a:ln>
            <a:noFill/>
          </a:ln>
        </p:spPr>
      </p:pic>
      <p:pic>
        <p:nvPicPr>
          <p:cNvPr id="284" name="Google Shape;284;p40"/>
          <p:cNvPicPr preferRelativeResize="0"/>
          <p:nvPr/>
        </p:nvPicPr>
        <p:blipFill>
          <a:blip r:embed="rId5">
            <a:alphaModFix/>
          </a:blip>
          <a:stretch>
            <a:fillRect/>
          </a:stretch>
        </p:blipFill>
        <p:spPr>
          <a:xfrm>
            <a:off x="5879151" y="954425"/>
            <a:ext cx="2548275" cy="1609300"/>
          </a:xfrm>
          <a:prstGeom prst="rect">
            <a:avLst/>
          </a:prstGeom>
          <a:noFill/>
          <a:ln>
            <a:noFill/>
          </a:ln>
        </p:spPr>
      </p:pic>
      <p:pic>
        <p:nvPicPr>
          <p:cNvPr id="285" name="Google Shape;285;p40"/>
          <p:cNvPicPr preferRelativeResize="0"/>
          <p:nvPr/>
        </p:nvPicPr>
        <p:blipFill>
          <a:blip r:embed="rId6">
            <a:alphaModFix/>
          </a:blip>
          <a:stretch>
            <a:fillRect/>
          </a:stretch>
        </p:blipFill>
        <p:spPr>
          <a:xfrm>
            <a:off x="933925" y="3533825"/>
            <a:ext cx="2682624" cy="1609300"/>
          </a:xfrm>
          <a:prstGeom prst="rect">
            <a:avLst/>
          </a:prstGeom>
          <a:noFill/>
          <a:ln>
            <a:noFill/>
          </a:ln>
        </p:spPr>
      </p:pic>
      <p:sp>
        <p:nvSpPr>
          <p:cNvPr id="286" name="Google Shape;286;p40"/>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0"/>
          <p:cNvSpPr txBox="1"/>
          <p:nvPr>
            <p:ph idx="4294967295" type="title"/>
          </p:nvPr>
        </p:nvSpPr>
        <p:spPr>
          <a:xfrm>
            <a:off x="8251450" y="192675"/>
            <a:ext cx="8991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Context</a:t>
            </a:r>
            <a:r>
              <a:rPr lang="en" sz="1400">
                <a:solidFill>
                  <a:srgbClr val="000000"/>
                </a:solidFill>
              </a:rPr>
              <a:t> </a:t>
            </a:r>
            <a:endParaRPr sz="14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490000" y="5476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Lato"/>
                <a:ea typeface="Lato"/>
                <a:cs typeface="Lato"/>
                <a:sym typeface="Lato"/>
              </a:rPr>
              <a:t>COVID-19 Predicted Impact</a:t>
            </a:r>
            <a:endParaRPr b="1" sz="2400">
              <a:solidFill>
                <a:schemeClr val="dk1"/>
              </a:solidFill>
              <a:latin typeface="Lato"/>
              <a:ea typeface="Lato"/>
              <a:cs typeface="Lato"/>
              <a:sym typeface="Lato"/>
            </a:endParaRPr>
          </a:p>
          <a:p>
            <a:pPr indent="0" lvl="0" marL="0" rtl="0" algn="l">
              <a:spcBef>
                <a:spcPts val="0"/>
              </a:spcBef>
              <a:spcAft>
                <a:spcPts val="0"/>
              </a:spcAft>
              <a:buNone/>
            </a:pPr>
            <a:r>
              <a:t/>
            </a:r>
            <a:endParaRPr sz="2400">
              <a:solidFill>
                <a:srgbClr val="000000"/>
              </a:solidFill>
            </a:endParaRPr>
          </a:p>
        </p:txBody>
      </p:sp>
      <p:sp>
        <p:nvSpPr>
          <p:cNvPr id="293" name="Google Shape;293;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294" name="Google Shape;294;p41"/>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txBox="1"/>
          <p:nvPr>
            <p:ph type="title"/>
          </p:nvPr>
        </p:nvSpPr>
        <p:spPr>
          <a:xfrm>
            <a:off x="8251450" y="192675"/>
            <a:ext cx="8991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Context</a:t>
            </a:r>
            <a:r>
              <a:rPr lang="en" sz="1400">
                <a:solidFill>
                  <a:srgbClr val="000000"/>
                </a:solidFill>
              </a:rPr>
              <a:t> </a:t>
            </a:r>
            <a:endParaRPr sz="1400">
              <a:solidFill>
                <a:srgbClr val="000000"/>
              </a:solidFill>
            </a:endParaRPr>
          </a:p>
        </p:txBody>
      </p:sp>
      <p:sp>
        <p:nvSpPr>
          <p:cNvPr id="296" name="Google Shape;296;p41"/>
          <p:cNvSpPr txBox="1"/>
          <p:nvPr/>
        </p:nvSpPr>
        <p:spPr>
          <a:xfrm>
            <a:off x="1392950" y="1544125"/>
            <a:ext cx="15342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Lato"/>
                <a:ea typeface="Lato"/>
                <a:cs typeface="Lato"/>
                <a:sym typeface="Lato"/>
              </a:rPr>
              <a:t>DISTANCE</a:t>
            </a:r>
            <a:endParaRPr b="1">
              <a:solidFill>
                <a:schemeClr val="dk2"/>
              </a:solidFill>
              <a:latin typeface="Lato"/>
              <a:ea typeface="Lato"/>
              <a:cs typeface="Lato"/>
              <a:sym typeface="Lato"/>
            </a:endParaRPr>
          </a:p>
        </p:txBody>
      </p:sp>
      <p:sp>
        <p:nvSpPr>
          <p:cNvPr id="297" name="Google Shape;297;p41"/>
          <p:cNvSpPr txBox="1"/>
          <p:nvPr/>
        </p:nvSpPr>
        <p:spPr>
          <a:xfrm>
            <a:off x="1185350" y="2028527"/>
            <a:ext cx="1741800" cy="1119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Technology</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Supply Chain</a:t>
            </a:r>
            <a:endParaRPr sz="1000">
              <a:solidFill>
                <a:schemeClr val="dk2"/>
              </a:solidFill>
              <a:latin typeface="Lato"/>
              <a:ea typeface="Lato"/>
              <a:cs typeface="Lato"/>
              <a:sym typeface="Lato"/>
            </a:endParaRPr>
          </a:p>
        </p:txBody>
      </p:sp>
      <p:sp>
        <p:nvSpPr>
          <p:cNvPr id="298" name="Google Shape;298;p41"/>
          <p:cNvSpPr txBox="1"/>
          <p:nvPr/>
        </p:nvSpPr>
        <p:spPr>
          <a:xfrm>
            <a:off x="4058626" y="1582525"/>
            <a:ext cx="1328700" cy="4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Lato"/>
                <a:ea typeface="Lato"/>
                <a:cs typeface="Lato"/>
                <a:sym typeface="Lato"/>
              </a:rPr>
              <a:t>RESILIENCY</a:t>
            </a:r>
            <a:endParaRPr b="1">
              <a:solidFill>
                <a:schemeClr val="dk2"/>
              </a:solidFill>
              <a:latin typeface="Lato"/>
              <a:ea typeface="Lato"/>
              <a:cs typeface="Lato"/>
              <a:sym typeface="Lato"/>
            </a:endParaRPr>
          </a:p>
        </p:txBody>
      </p:sp>
      <p:sp>
        <p:nvSpPr>
          <p:cNvPr id="299" name="Google Shape;299;p41"/>
          <p:cNvSpPr txBox="1"/>
          <p:nvPr/>
        </p:nvSpPr>
        <p:spPr>
          <a:xfrm>
            <a:off x="3852075" y="1999639"/>
            <a:ext cx="1741800" cy="1001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Preparation</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Reduce Operating Costs</a:t>
            </a:r>
            <a:endParaRPr sz="1000">
              <a:solidFill>
                <a:schemeClr val="dk2"/>
              </a:solidFill>
              <a:latin typeface="Lato"/>
              <a:ea typeface="Lato"/>
              <a:cs typeface="Lato"/>
              <a:sym typeface="Lato"/>
            </a:endParaRPr>
          </a:p>
        </p:txBody>
      </p:sp>
      <p:sp>
        <p:nvSpPr>
          <p:cNvPr id="300" name="Google Shape;300;p41"/>
          <p:cNvSpPr txBox="1"/>
          <p:nvPr/>
        </p:nvSpPr>
        <p:spPr>
          <a:xfrm>
            <a:off x="6741492" y="1450525"/>
            <a:ext cx="1573500" cy="7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Lato"/>
                <a:ea typeface="Lato"/>
                <a:cs typeface="Lato"/>
                <a:sym typeface="Lato"/>
              </a:rPr>
              <a:t>CONTACT-FREE ECONOMY</a:t>
            </a:r>
            <a:endParaRPr b="1">
              <a:solidFill>
                <a:schemeClr val="dk2"/>
              </a:solidFill>
              <a:latin typeface="Lato"/>
              <a:ea typeface="Lato"/>
              <a:cs typeface="Lato"/>
              <a:sym typeface="Lato"/>
            </a:endParaRPr>
          </a:p>
        </p:txBody>
      </p:sp>
      <p:sp>
        <p:nvSpPr>
          <p:cNvPr id="301" name="Google Shape;301;p41"/>
          <p:cNvSpPr txBox="1"/>
          <p:nvPr/>
        </p:nvSpPr>
        <p:spPr>
          <a:xfrm>
            <a:off x="6657342" y="2028522"/>
            <a:ext cx="1741800" cy="701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Digital Commerce</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Telemedicine</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Automation</a:t>
            </a:r>
            <a:endParaRPr sz="1000">
              <a:solidFill>
                <a:schemeClr val="dk2"/>
              </a:solidFill>
              <a:latin typeface="Lato"/>
              <a:ea typeface="Lato"/>
              <a:cs typeface="Lato"/>
              <a:sym typeface="Lato"/>
            </a:endParaRPr>
          </a:p>
        </p:txBody>
      </p:sp>
      <p:sp>
        <p:nvSpPr>
          <p:cNvPr id="302" name="Google Shape;302;p41"/>
          <p:cNvSpPr txBox="1"/>
          <p:nvPr/>
        </p:nvSpPr>
        <p:spPr>
          <a:xfrm>
            <a:off x="1469150" y="3231875"/>
            <a:ext cx="1864500" cy="7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Lato"/>
                <a:ea typeface="Lato"/>
                <a:cs typeface="Lato"/>
                <a:sym typeface="Lato"/>
              </a:rPr>
              <a:t>BUSINESS SCRUTINY</a:t>
            </a:r>
            <a:endParaRPr b="1">
              <a:solidFill>
                <a:schemeClr val="dk2"/>
              </a:solidFill>
              <a:latin typeface="Lato"/>
              <a:ea typeface="Lato"/>
              <a:cs typeface="Lato"/>
              <a:sym typeface="Lato"/>
            </a:endParaRPr>
          </a:p>
        </p:txBody>
      </p:sp>
      <p:sp>
        <p:nvSpPr>
          <p:cNvPr id="303" name="Google Shape;303;p41"/>
          <p:cNvSpPr txBox="1"/>
          <p:nvPr/>
        </p:nvSpPr>
        <p:spPr>
          <a:xfrm>
            <a:off x="1185350" y="3917875"/>
            <a:ext cx="2139900" cy="701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CSR</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Triple Bottom Line Intensified</a:t>
            </a:r>
            <a:endParaRPr sz="1000">
              <a:solidFill>
                <a:schemeClr val="dk2"/>
              </a:solidFill>
              <a:latin typeface="Lato"/>
              <a:ea typeface="Lato"/>
              <a:cs typeface="Lato"/>
              <a:sym typeface="Lato"/>
            </a:endParaRPr>
          </a:p>
        </p:txBody>
      </p:sp>
      <p:sp>
        <p:nvSpPr>
          <p:cNvPr id="304" name="Google Shape;304;p41"/>
          <p:cNvSpPr txBox="1"/>
          <p:nvPr/>
        </p:nvSpPr>
        <p:spPr>
          <a:xfrm>
            <a:off x="4105426" y="3231863"/>
            <a:ext cx="1800600" cy="7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Lato"/>
                <a:ea typeface="Lato"/>
                <a:cs typeface="Lato"/>
                <a:sym typeface="Lato"/>
              </a:rPr>
              <a:t>CONSUMER ATTITUDES</a:t>
            </a:r>
            <a:endParaRPr b="1">
              <a:solidFill>
                <a:schemeClr val="dk2"/>
              </a:solidFill>
              <a:latin typeface="Lato"/>
              <a:ea typeface="Lato"/>
              <a:cs typeface="Lato"/>
              <a:sym typeface="Lato"/>
            </a:endParaRPr>
          </a:p>
        </p:txBody>
      </p:sp>
      <p:sp>
        <p:nvSpPr>
          <p:cNvPr id="305" name="Google Shape;305;p41"/>
          <p:cNvSpPr txBox="1"/>
          <p:nvPr/>
        </p:nvSpPr>
        <p:spPr>
          <a:xfrm>
            <a:off x="3822675" y="3917875"/>
            <a:ext cx="1800600" cy="831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Physical Distance</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Health</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Privacy</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Financial Security</a:t>
            </a:r>
            <a:endParaRPr sz="1000">
              <a:solidFill>
                <a:schemeClr val="dk2"/>
              </a:solidFill>
              <a:latin typeface="Lato"/>
              <a:ea typeface="Lato"/>
              <a:cs typeface="Lato"/>
              <a:sym typeface="Lato"/>
            </a:endParaRPr>
          </a:p>
        </p:txBody>
      </p:sp>
      <p:sp>
        <p:nvSpPr>
          <p:cNvPr id="306" name="Google Shape;306;p41"/>
          <p:cNvSpPr txBox="1"/>
          <p:nvPr/>
        </p:nvSpPr>
        <p:spPr>
          <a:xfrm>
            <a:off x="6741492" y="3231875"/>
            <a:ext cx="1573500" cy="72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Lato"/>
                <a:ea typeface="Lato"/>
                <a:cs typeface="Lato"/>
                <a:sym typeface="Lato"/>
              </a:rPr>
              <a:t>CONSUMER</a:t>
            </a:r>
            <a:endParaRPr b="1">
              <a:solidFill>
                <a:schemeClr val="dk2"/>
              </a:solidFill>
              <a:latin typeface="Lato"/>
              <a:ea typeface="Lato"/>
              <a:cs typeface="Lato"/>
              <a:sym typeface="Lato"/>
            </a:endParaRPr>
          </a:p>
          <a:p>
            <a:pPr indent="0" lvl="0" marL="0" rtl="0" algn="l">
              <a:spcBef>
                <a:spcPts val="0"/>
              </a:spcBef>
              <a:spcAft>
                <a:spcPts val="0"/>
              </a:spcAft>
              <a:buNone/>
            </a:pPr>
            <a:r>
              <a:rPr b="1" lang="en">
                <a:solidFill>
                  <a:schemeClr val="dk2"/>
                </a:solidFill>
                <a:latin typeface="Lato"/>
                <a:ea typeface="Lato"/>
                <a:cs typeface="Lato"/>
                <a:sym typeface="Lato"/>
              </a:rPr>
              <a:t>BEHAVIORS</a:t>
            </a:r>
            <a:endParaRPr b="1">
              <a:solidFill>
                <a:schemeClr val="dk2"/>
              </a:solidFill>
              <a:latin typeface="Lato"/>
              <a:ea typeface="Lato"/>
              <a:cs typeface="Lato"/>
              <a:sym typeface="Lato"/>
            </a:endParaRPr>
          </a:p>
        </p:txBody>
      </p:sp>
      <p:sp>
        <p:nvSpPr>
          <p:cNvPr id="307" name="Google Shape;307;p41"/>
          <p:cNvSpPr txBox="1"/>
          <p:nvPr/>
        </p:nvSpPr>
        <p:spPr>
          <a:xfrm>
            <a:off x="6543450" y="3881250"/>
            <a:ext cx="1741800" cy="9051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Reduced Spending</a:t>
            </a:r>
            <a:endParaRPr sz="1000">
              <a:solidFill>
                <a:schemeClr val="dk2"/>
              </a:solidFill>
              <a:latin typeface="Lato"/>
              <a:ea typeface="Lato"/>
              <a:cs typeface="Lato"/>
              <a:sym typeface="Lato"/>
            </a:endParaRPr>
          </a:p>
          <a:p>
            <a:pPr indent="-292100" lvl="0" marL="457200" rtl="0" algn="l">
              <a:spcBef>
                <a:spcPts val="0"/>
              </a:spcBef>
              <a:spcAft>
                <a:spcPts val="0"/>
              </a:spcAft>
              <a:buClr>
                <a:schemeClr val="dk2"/>
              </a:buClr>
              <a:buSzPts val="1000"/>
              <a:buFont typeface="Lato"/>
              <a:buChar char="●"/>
            </a:pPr>
            <a:r>
              <a:rPr lang="en" sz="1000">
                <a:solidFill>
                  <a:schemeClr val="dk2"/>
                </a:solidFill>
                <a:latin typeface="Lato"/>
                <a:ea typeface="Lato"/>
                <a:cs typeface="Lato"/>
                <a:sym typeface="Lato"/>
              </a:rPr>
              <a:t>Pattern Shift</a:t>
            </a:r>
            <a:endParaRPr sz="1000">
              <a:solidFill>
                <a:schemeClr val="dk2"/>
              </a:solidFill>
              <a:latin typeface="Lato"/>
              <a:ea typeface="Lato"/>
              <a:cs typeface="Lato"/>
              <a:sym typeface="Lato"/>
            </a:endParaRPr>
          </a:p>
          <a:p>
            <a:pPr indent="0" lvl="0" marL="0" rtl="0" algn="l">
              <a:spcBef>
                <a:spcPts val="0"/>
              </a:spcBef>
              <a:spcAft>
                <a:spcPts val="0"/>
              </a:spcAft>
              <a:buNone/>
            </a:pPr>
            <a:r>
              <a:t/>
            </a:r>
            <a:endParaRPr sz="1000">
              <a:solidFill>
                <a:schemeClr val="dk2"/>
              </a:solidFill>
              <a:latin typeface="Lato"/>
              <a:ea typeface="Lato"/>
              <a:cs typeface="Lato"/>
              <a:sym typeface="Lato"/>
            </a:endParaRPr>
          </a:p>
        </p:txBody>
      </p:sp>
      <p:grpSp>
        <p:nvGrpSpPr>
          <p:cNvPr id="308" name="Google Shape;308;p41"/>
          <p:cNvGrpSpPr/>
          <p:nvPr/>
        </p:nvGrpSpPr>
        <p:grpSpPr>
          <a:xfrm>
            <a:off x="827228" y="1543228"/>
            <a:ext cx="5716211" cy="2242875"/>
            <a:chOff x="562450" y="719275"/>
            <a:chExt cx="6126700" cy="2830126"/>
          </a:xfrm>
        </p:grpSpPr>
        <p:sp>
          <p:nvSpPr>
            <p:cNvPr id="309" name="Google Shape;309;p41"/>
            <p:cNvSpPr/>
            <p:nvPr/>
          </p:nvSpPr>
          <p:spPr>
            <a:xfrm>
              <a:off x="562450" y="719275"/>
              <a:ext cx="587400" cy="5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a:off x="3332100" y="719275"/>
              <a:ext cx="587400" cy="5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p:nvPr/>
          </p:nvSpPr>
          <p:spPr>
            <a:xfrm>
              <a:off x="6101750" y="719275"/>
              <a:ext cx="587400" cy="5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p:nvPr/>
          </p:nvSpPr>
          <p:spPr>
            <a:xfrm>
              <a:off x="562450" y="2961701"/>
              <a:ext cx="587400" cy="5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p:nvPr/>
          </p:nvSpPr>
          <p:spPr>
            <a:xfrm>
              <a:off x="3332100" y="2961701"/>
              <a:ext cx="587400" cy="5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1"/>
            <p:cNvSpPr/>
            <p:nvPr/>
          </p:nvSpPr>
          <p:spPr>
            <a:xfrm>
              <a:off x="6101750" y="2961701"/>
              <a:ext cx="587400" cy="5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41"/>
          <p:cNvGrpSpPr/>
          <p:nvPr/>
        </p:nvGrpSpPr>
        <p:grpSpPr>
          <a:xfrm>
            <a:off x="919341" y="3385882"/>
            <a:ext cx="369805" cy="353782"/>
            <a:chOff x="3950316" y="3820307"/>
            <a:chExt cx="369805" cy="353782"/>
          </a:xfrm>
        </p:grpSpPr>
        <p:sp>
          <p:nvSpPr>
            <p:cNvPr id="316" name="Google Shape;316;p41"/>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41"/>
          <p:cNvGrpSpPr/>
          <p:nvPr/>
        </p:nvGrpSpPr>
        <p:grpSpPr>
          <a:xfrm>
            <a:off x="3507789" y="1582524"/>
            <a:ext cx="355099" cy="355481"/>
            <a:chOff x="3539102" y="2427549"/>
            <a:chExt cx="355099" cy="355481"/>
          </a:xfrm>
        </p:grpSpPr>
        <p:sp>
          <p:nvSpPr>
            <p:cNvPr id="321" name="Google Shape;321;p41"/>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41"/>
          <p:cNvGrpSpPr/>
          <p:nvPr/>
        </p:nvGrpSpPr>
        <p:grpSpPr>
          <a:xfrm>
            <a:off x="6011648" y="1609522"/>
            <a:ext cx="486139" cy="301507"/>
            <a:chOff x="5318259" y="2982111"/>
            <a:chExt cx="371013" cy="220787"/>
          </a:xfrm>
        </p:grpSpPr>
        <p:sp>
          <p:nvSpPr>
            <p:cNvPr id="324" name="Google Shape;324;p41"/>
            <p:cNvSpPr/>
            <p:nvPr/>
          </p:nvSpPr>
          <p:spPr>
            <a:xfrm>
              <a:off x="5364123" y="3021546"/>
              <a:ext cx="58372" cy="18396"/>
            </a:xfrm>
            <a:custGeom>
              <a:rect b="b" l="l" r="r" t="t"/>
              <a:pathLst>
                <a:path extrusionOk="0" h="578" w="1834">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5346681" y="3151338"/>
              <a:ext cx="11012" cy="39052"/>
            </a:xfrm>
            <a:custGeom>
              <a:rect b="b" l="l" r="r" t="t"/>
              <a:pathLst>
                <a:path extrusionOk="0" h="1227" w="346">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5318259" y="2988763"/>
              <a:ext cx="149717" cy="202773"/>
            </a:xfrm>
            <a:custGeom>
              <a:rect b="b" l="l" r="r" t="t"/>
              <a:pathLst>
                <a:path extrusionOk="0" h="6371" w="4704">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5548658" y="2982111"/>
              <a:ext cx="140614" cy="208279"/>
            </a:xfrm>
            <a:custGeom>
              <a:rect b="b" l="l" r="r" t="t"/>
              <a:pathLst>
                <a:path extrusionOk="0" h="6544" w="4418">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5655153" y="3157004"/>
              <a:ext cx="10630" cy="33387"/>
            </a:xfrm>
            <a:custGeom>
              <a:rect b="b" l="l" r="r" t="t"/>
              <a:pathLst>
                <a:path extrusionOk="0" h="1049" w="334">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5497893" y="3174445"/>
              <a:ext cx="11012" cy="10248"/>
            </a:xfrm>
            <a:custGeom>
              <a:rect b="b" l="l" r="r" t="t"/>
              <a:pathLst>
                <a:path extrusionOk="0" h="322" w="346">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5410718" y="3156972"/>
              <a:ext cx="74699" cy="45927"/>
            </a:xfrm>
            <a:custGeom>
              <a:rect b="b" l="l" r="r" t="t"/>
              <a:pathLst>
                <a:path extrusionOk="0" h="1443" w="2347">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p:nvPr/>
          </p:nvSpPr>
          <p:spPr>
            <a:xfrm>
              <a:off x="5521382" y="3156590"/>
              <a:ext cx="75049" cy="45163"/>
            </a:xfrm>
            <a:custGeom>
              <a:rect b="b" l="l" r="r" t="t"/>
              <a:pathLst>
                <a:path extrusionOk="0" h="1419" w="2358">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41"/>
          <p:cNvGrpSpPr/>
          <p:nvPr/>
        </p:nvGrpSpPr>
        <p:grpSpPr>
          <a:xfrm>
            <a:off x="3491878" y="3381052"/>
            <a:ext cx="386927" cy="363438"/>
            <a:chOff x="1749728" y="2894777"/>
            <a:chExt cx="386927" cy="363438"/>
          </a:xfrm>
        </p:grpSpPr>
        <p:sp>
          <p:nvSpPr>
            <p:cNvPr id="333" name="Google Shape;333;p41"/>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1"/>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41"/>
          <p:cNvGrpSpPr/>
          <p:nvPr/>
        </p:nvGrpSpPr>
        <p:grpSpPr>
          <a:xfrm>
            <a:off x="948090" y="1576075"/>
            <a:ext cx="312316" cy="368400"/>
            <a:chOff x="859265" y="3348175"/>
            <a:chExt cx="312316" cy="368400"/>
          </a:xfrm>
        </p:grpSpPr>
        <p:sp>
          <p:nvSpPr>
            <p:cNvPr id="341" name="Google Shape;341;p41"/>
            <p:cNvSpPr/>
            <p:nvPr/>
          </p:nvSpPr>
          <p:spPr>
            <a:xfrm>
              <a:off x="968792" y="3507102"/>
              <a:ext cx="92498" cy="30589"/>
            </a:xfrm>
            <a:custGeom>
              <a:rect b="b" l="l" r="r" t="t"/>
              <a:pathLst>
                <a:path extrusionOk="0" h="961" w="2906">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911562" y="3458466"/>
              <a:ext cx="206577" cy="258109"/>
            </a:xfrm>
            <a:custGeom>
              <a:rect b="b" l="l" r="r" t="t"/>
              <a:pathLst>
                <a:path extrusionOk="0" h="8109" w="649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946034" y="3694580"/>
              <a:ext cx="10663" cy="21613"/>
            </a:xfrm>
            <a:custGeom>
              <a:rect b="b" l="l" r="r" t="t"/>
              <a:pathLst>
                <a:path extrusionOk="0" h="679" w="335">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1073004" y="3694580"/>
              <a:ext cx="10631" cy="21613"/>
            </a:xfrm>
            <a:custGeom>
              <a:rect b="b" l="l" r="r" t="t"/>
              <a:pathLst>
                <a:path extrusionOk="0" h="679" w="334">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859265" y="3348175"/>
              <a:ext cx="312316" cy="293759"/>
            </a:xfrm>
            <a:custGeom>
              <a:rect b="b" l="l" r="r" t="t"/>
              <a:pathLst>
                <a:path extrusionOk="0" h="9229" w="9812">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41"/>
          <p:cNvGrpSpPr/>
          <p:nvPr/>
        </p:nvGrpSpPr>
        <p:grpSpPr>
          <a:xfrm>
            <a:off x="6050932" y="3392820"/>
            <a:ext cx="386940" cy="301498"/>
            <a:chOff x="5776798" y="3409778"/>
            <a:chExt cx="346379" cy="264518"/>
          </a:xfrm>
        </p:grpSpPr>
        <p:sp>
          <p:nvSpPr>
            <p:cNvPr id="347" name="Google Shape;347;p41"/>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idx="4294967295" type="title"/>
          </p:nvPr>
        </p:nvSpPr>
        <p:spPr>
          <a:xfrm>
            <a:off x="427250" y="1988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Why </a:t>
            </a:r>
            <a:r>
              <a:rPr lang="en" sz="2400"/>
              <a:t>O</a:t>
            </a:r>
            <a:r>
              <a:rPr lang="en" sz="2400">
                <a:solidFill>
                  <a:srgbClr val="000000"/>
                </a:solidFill>
              </a:rPr>
              <a:t>ut-of-</a:t>
            </a:r>
            <a:r>
              <a:rPr lang="en" sz="2400"/>
              <a:t>C</a:t>
            </a:r>
            <a:r>
              <a:rPr lang="en" sz="2400">
                <a:solidFill>
                  <a:srgbClr val="000000"/>
                </a:solidFill>
              </a:rPr>
              <a:t>ontrol?</a:t>
            </a:r>
            <a:endParaRPr sz="2400">
              <a:solidFill>
                <a:srgbClr val="000000"/>
              </a:solidFill>
            </a:endParaRPr>
          </a:p>
        </p:txBody>
      </p:sp>
      <p:sp>
        <p:nvSpPr>
          <p:cNvPr id="358" name="Google Shape;358;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59" name="Google Shape;359;p42"/>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txBox="1"/>
          <p:nvPr>
            <p:ph idx="4294967295" type="title"/>
          </p:nvPr>
        </p:nvSpPr>
        <p:spPr>
          <a:xfrm>
            <a:off x="8251450" y="192675"/>
            <a:ext cx="8991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Context</a:t>
            </a:r>
            <a:r>
              <a:rPr lang="en" sz="1400">
                <a:solidFill>
                  <a:srgbClr val="000000"/>
                </a:solidFill>
              </a:rPr>
              <a:t> </a:t>
            </a:r>
            <a:endParaRPr sz="1400">
              <a:solidFill>
                <a:srgbClr val="000000"/>
              </a:solidFill>
            </a:endParaRPr>
          </a:p>
        </p:txBody>
      </p:sp>
      <p:sp>
        <p:nvSpPr>
          <p:cNvPr id="361" name="Google Shape;361;p42"/>
          <p:cNvSpPr txBox="1"/>
          <p:nvPr/>
        </p:nvSpPr>
        <p:spPr>
          <a:xfrm>
            <a:off x="357025" y="1445875"/>
            <a:ext cx="8366100" cy="16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Lato"/>
                <a:ea typeface="Lato"/>
                <a:cs typeface="Lato"/>
                <a:sym typeface="Lato"/>
              </a:rPr>
              <a:t>Consumers are feeling </a:t>
            </a:r>
            <a:endParaRPr b="1" sz="3000">
              <a:solidFill>
                <a:schemeClr val="dk1"/>
              </a:solidFill>
              <a:latin typeface="Lato"/>
              <a:ea typeface="Lato"/>
              <a:cs typeface="Lato"/>
              <a:sym typeface="Lato"/>
            </a:endParaRPr>
          </a:p>
          <a:p>
            <a:pPr indent="0" lvl="0" marL="0" rtl="0" algn="ctr">
              <a:spcBef>
                <a:spcPts val="0"/>
              </a:spcBef>
              <a:spcAft>
                <a:spcPts val="0"/>
              </a:spcAft>
              <a:buNone/>
            </a:pPr>
            <a:r>
              <a:rPr b="1" lang="en" sz="3000">
                <a:solidFill>
                  <a:schemeClr val="dk1"/>
                </a:solidFill>
                <a:latin typeface="Lato"/>
                <a:ea typeface="Lato"/>
                <a:cs typeface="Lato"/>
                <a:sym typeface="Lato"/>
              </a:rPr>
              <a:t>out of control</a:t>
            </a:r>
            <a:r>
              <a:rPr lang="en" sz="3000">
                <a:latin typeface="Lato Black"/>
                <a:ea typeface="Lato Black"/>
                <a:cs typeface="Lato Black"/>
                <a:sym typeface="Lato Black"/>
              </a:rPr>
              <a:t>.</a:t>
            </a:r>
            <a:endParaRPr sz="3000">
              <a:latin typeface="Lato Black"/>
              <a:ea typeface="Lato Black"/>
              <a:cs typeface="Lato Black"/>
              <a:sym typeface="Lato Black"/>
            </a:endParaRPr>
          </a:p>
        </p:txBody>
      </p:sp>
      <p:pic>
        <p:nvPicPr>
          <p:cNvPr id="362" name="Google Shape;362;p42"/>
          <p:cNvPicPr preferRelativeResize="0"/>
          <p:nvPr/>
        </p:nvPicPr>
        <p:blipFill>
          <a:blip r:embed="rId3">
            <a:alphaModFix/>
          </a:blip>
          <a:stretch>
            <a:fillRect/>
          </a:stretch>
        </p:blipFill>
        <p:spPr>
          <a:xfrm>
            <a:off x="3169700" y="2953925"/>
            <a:ext cx="2740750" cy="1662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368" name="Google Shape;368;p43"/>
          <p:cNvSpPr txBox="1"/>
          <p:nvPr/>
        </p:nvSpPr>
        <p:spPr>
          <a:xfrm>
            <a:off x="171813" y="192675"/>
            <a:ext cx="5365200" cy="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Consumers Feel Out-of-Control</a:t>
            </a:r>
            <a:endParaRPr sz="2400">
              <a:latin typeface="Nixie One"/>
              <a:ea typeface="Nixie One"/>
              <a:cs typeface="Nixie One"/>
              <a:sym typeface="Nixie One"/>
            </a:endParaRPr>
          </a:p>
        </p:txBody>
      </p:sp>
      <p:sp>
        <p:nvSpPr>
          <p:cNvPr id="369" name="Google Shape;369;p43"/>
          <p:cNvSpPr txBox="1"/>
          <p:nvPr/>
        </p:nvSpPr>
        <p:spPr>
          <a:xfrm>
            <a:off x="6846000" y="1348725"/>
            <a:ext cx="2282400" cy="3402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rgbClr val="E8004C"/>
                </a:solidFill>
                <a:latin typeface="Varela Round"/>
                <a:ea typeface="Varela Round"/>
                <a:cs typeface="Varela Round"/>
                <a:sym typeface="Varela Round"/>
              </a:rPr>
              <a:t>7</a:t>
            </a:r>
            <a:r>
              <a:rPr lang="en">
                <a:latin typeface="Varela Round"/>
                <a:ea typeface="Varela Round"/>
                <a:cs typeface="Varela Round"/>
                <a:sym typeface="Varela Round"/>
              </a:rPr>
              <a:t> out of 10 income affected</a:t>
            </a:r>
            <a:endParaRPr>
              <a:latin typeface="Varela Round"/>
              <a:ea typeface="Varela Round"/>
              <a:cs typeface="Varela Round"/>
              <a:sym typeface="Varela Round"/>
            </a:endParaRPr>
          </a:p>
          <a:p>
            <a:pPr indent="0" lvl="0" marL="0" rtl="0" algn="l">
              <a:spcBef>
                <a:spcPts val="600"/>
              </a:spcBef>
              <a:spcAft>
                <a:spcPts val="0"/>
              </a:spcAft>
              <a:buNone/>
            </a:pPr>
            <a:r>
              <a:t/>
            </a:r>
            <a:endParaRPr>
              <a:latin typeface="Varela Round"/>
              <a:ea typeface="Varela Round"/>
              <a:cs typeface="Varela Round"/>
              <a:sym typeface="Varela Round"/>
            </a:endParaRPr>
          </a:p>
          <a:p>
            <a:pPr indent="0" lvl="0" marL="0" rtl="0" algn="l">
              <a:spcBef>
                <a:spcPts val="600"/>
              </a:spcBef>
              <a:spcAft>
                <a:spcPts val="0"/>
              </a:spcAft>
              <a:buNone/>
            </a:pPr>
            <a:r>
              <a:rPr lang="en" sz="2400">
                <a:solidFill>
                  <a:srgbClr val="E8004C"/>
                </a:solidFill>
                <a:latin typeface="Varela Round"/>
                <a:ea typeface="Varela Round"/>
                <a:cs typeface="Varela Round"/>
                <a:sym typeface="Varela Round"/>
              </a:rPr>
              <a:t>700K+</a:t>
            </a:r>
            <a:r>
              <a:rPr lang="en">
                <a:latin typeface="Varela Round"/>
                <a:ea typeface="Varela Round"/>
                <a:cs typeface="Varela Round"/>
                <a:sym typeface="Varela Round"/>
              </a:rPr>
              <a:t> jobs cut </a:t>
            </a:r>
            <a:endParaRPr>
              <a:latin typeface="Varela Round"/>
              <a:ea typeface="Varela Round"/>
              <a:cs typeface="Varela Round"/>
              <a:sym typeface="Varela Round"/>
            </a:endParaRPr>
          </a:p>
          <a:p>
            <a:pPr indent="0" lvl="0" marL="0" rtl="0" algn="l">
              <a:spcBef>
                <a:spcPts val="600"/>
              </a:spcBef>
              <a:spcAft>
                <a:spcPts val="0"/>
              </a:spcAft>
              <a:buNone/>
            </a:pPr>
            <a:r>
              <a:t/>
            </a:r>
            <a:endParaRPr>
              <a:latin typeface="Varela Round"/>
              <a:ea typeface="Varela Round"/>
              <a:cs typeface="Varela Round"/>
              <a:sym typeface="Varela Round"/>
            </a:endParaRPr>
          </a:p>
          <a:p>
            <a:pPr indent="0" lvl="0" marL="0" rtl="0" algn="l">
              <a:spcBef>
                <a:spcPts val="600"/>
              </a:spcBef>
              <a:spcAft>
                <a:spcPts val="0"/>
              </a:spcAft>
              <a:buNone/>
            </a:pPr>
            <a:r>
              <a:rPr lang="en" sz="2400">
                <a:solidFill>
                  <a:srgbClr val="E8004C"/>
                </a:solidFill>
                <a:latin typeface="Varela Round"/>
                <a:ea typeface="Varela Round"/>
                <a:cs typeface="Varela Round"/>
                <a:sym typeface="Varela Round"/>
              </a:rPr>
              <a:t>22</a:t>
            </a:r>
            <a:r>
              <a:rPr lang="en" sz="2400">
                <a:solidFill>
                  <a:srgbClr val="E8004C"/>
                </a:solidFill>
                <a:latin typeface="Varela Round"/>
                <a:ea typeface="Varela Round"/>
                <a:cs typeface="Varela Round"/>
                <a:sym typeface="Varela Round"/>
              </a:rPr>
              <a:t> million</a:t>
            </a:r>
            <a:r>
              <a:rPr lang="en">
                <a:solidFill>
                  <a:srgbClr val="E8004C"/>
                </a:solidFill>
                <a:latin typeface="Varela Round"/>
                <a:ea typeface="Varela Round"/>
                <a:cs typeface="Varela Round"/>
                <a:sym typeface="Varela Round"/>
              </a:rPr>
              <a:t> </a:t>
            </a:r>
            <a:r>
              <a:rPr lang="en">
                <a:latin typeface="Varela Round"/>
                <a:ea typeface="Varela Round"/>
                <a:cs typeface="Varela Round"/>
                <a:sym typeface="Varela Round"/>
              </a:rPr>
              <a:t>filed for unemployment </a:t>
            </a:r>
            <a:endParaRPr>
              <a:latin typeface="Varela Round"/>
              <a:ea typeface="Varela Round"/>
              <a:cs typeface="Varela Round"/>
              <a:sym typeface="Varela Round"/>
            </a:endParaRPr>
          </a:p>
          <a:p>
            <a:pPr indent="0" lvl="0" marL="0" rtl="0" algn="l">
              <a:spcBef>
                <a:spcPts val="600"/>
              </a:spcBef>
              <a:spcAft>
                <a:spcPts val="0"/>
              </a:spcAft>
              <a:buNone/>
            </a:pPr>
            <a:r>
              <a:t/>
            </a:r>
            <a:endParaRPr>
              <a:solidFill>
                <a:schemeClr val="dk2"/>
              </a:solidFill>
              <a:latin typeface="Varela Round"/>
              <a:ea typeface="Varela Round"/>
              <a:cs typeface="Varela Round"/>
              <a:sym typeface="Varela Round"/>
            </a:endParaRPr>
          </a:p>
          <a:p>
            <a:pPr indent="0" lvl="0" marL="0" rtl="0" algn="l">
              <a:spcBef>
                <a:spcPts val="600"/>
              </a:spcBef>
              <a:spcAft>
                <a:spcPts val="0"/>
              </a:spcAft>
              <a:buNone/>
            </a:pPr>
            <a:r>
              <a:t/>
            </a:r>
            <a:endParaRPr>
              <a:solidFill>
                <a:schemeClr val="dk2"/>
              </a:solidFill>
              <a:latin typeface="Varela Round"/>
              <a:ea typeface="Varela Round"/>
              <a:cs typeface="Varela Round"/>
              <a:sym typeface="Varela Round"/>
            </a:endParaRPr>
          </a:p>
          <a:p>
            <a:pPr indent="0" lvl="0" marL="0" rtl="0" algn="l">
              <a:spcBef>
                <a:spcPts val="600"/>
              </a:spcBef>
              <a:spcAft>
                <a:spcPts val="0"/>
              </a:spcAft>
              <a:buNone/>
            </a:pPr>
            <a:r>
              <a:t/>
            </a:r>
            <a:endParaRPr>
              <a:solidFill>
                <a:schemeClr val="dk2"/>
              </a:solidFill>
              <a:latin typeface="Varela Round"/>
              <a:ea typeface="Varela Round"/>
              <a:cs typeface="Varela Round"/>
              <a:sym typeface="Varela Round"/>
            </a:endParaRPr>
          </a:p>
        </p:txBody>
      </p:sp>
      <p:pic>
        <p:nvPicPr>
          <p:cNvPr id="370" name="Google Shape;370;p43"/>
          <p:cNvPicPr preferRelativeResize="0"/>
          <p:nvPr/>
        </p:nvPicPr>
        <p:blipFill>
          <a:blip r:embed="rId3">
            <a:alphaModFix/>
          </a:blip>
          <a:stretch>
            <a:fillRect/>
          </a:stretch>
        </p:blipFill>
        <p:spPr>
          <a:xfrm>
            <a:off x="171825" y="1026175"/>
            <a:ext cx="6674175" cy="3822901"/>
          </a:xfrm>
          <a:prstGeom prst="rect">
            <a:avLst/>
          </a:prstGeom>
          <a:noFill/>
          <a:ln>
            <a:noFill/>
          </a:ln>
        </p:spPr>
      </p:pic>
      <p:sp>
        <p:nvSpPr>
          <p:cNvPr id="371" name="Google Shape;371;p43"/>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txBox="1"/>
          <p:nvPr>
            <p:ph type="title"/>
          </p:nvPr>
        </p:nvSpPr>
        <p:spPr>
          <a:xfrm>
            <a:off x="8251450" y="192675"/>
            <a:ext cx="8991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Context</a:t>
            </a:r>
            <a:r>
              <a:rPr lang="en" sz="1400">
                <a:solidFill>
                  <a:srgbClr val="000000"/>
                </a:solidFill>
              </a:rPr>
              <a:t> </a:t>
            </a:r>
            <a:endParaRPr sz="14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44"/>
          <p:cNvSpPr txBox="1"/>
          <p:nvPr/>
        </p:nvSpPr>
        <p:spPr>
          <a:xfrm>
            <a:off x="226475" y="192675"/>
            <a:ext cx="4827600" cy="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Uncertainty of US Population</a:t>
            </a:r>
            <a:endParaRPr b="1" sz="2400">
              <a:latin typeface="Raleway"/>
              <a:ea typeface="Raleway"/>
              <a:cs typeface="Raleway"/>
              <a:sym typeface="Raleway"/>
            </a:endParaRPr>
          </a:p>
        </p:txBody>
      </p:sp>
      <p:pic>
        <p:nvPicPr>
          <p:cNvPr id="379" name="Google Shape;379;p44"/>
          <p:cNvPicPr preferRelativeResize="0"/>
          <p:nvPr/>
        </p:nvPicPr>
        <p:blipFill rotWithShape="1">
          <a:blip r:embed="rId3">
            <a:alphaModFix/>
          </a:blip>
          <a:srcRect b="13155" l="3127" r="2085" t="15736"/>
          <a:stretch/>
        </p:blipFill>
        <p:spPr>
          <a:xfrm>
            <a:off x="771438" y="946950"/>
            <a:ext cx="7601124" cy="3249600"/>
          </a:xfrm>
          <a:prstGeom prst="rect">
            <a:avLst/>
          </a:prstGeom>
          <a:noFill/>
          <a:ln>
            <a:noFill/>
          </a:ln>
        </p:spPr>
      </p:pic>
      <p:sp>
        <p:nvSpPr>
          <p:cNvPr id="380" name="Google Shape;380;p44"/>
          <p:cNvSpPr txBox="1"/>
          <p:nvPr/>
        </p:nvSpPr>
        <p:spPr>
          <a:xfrm>
            <a:off x="5460950" y="4749850"/>
            <a:ext cx="31224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Varela Round"/>
                <a:ea typeface="Varela Round"/>
                <a:cs typeface="Varela Round"/>
                <a:sym typeface="Varela Round"/>
              </a:rPr>
              <a:t>McKinsey Consumer Sentiment Survey 2020</a:t>
            </a:r>
            <a:endParaRPr sz="1000">
              <a:solidFill>
                <a:schemeClr val="dk2"/>
              </a:solidFill>
              <a:latin typeface="Varela Round"/>
              <a:ea typeface="Varela Round"/>
              <a:cs typeface="Varela Round"/>
              <a:sym typeface="Varela Round"/>
            </a:endParaRPr>
          </a:p>
        </p:txBody>
      </p:sp>
      <p:sp>
        <p:nvSpPr>
          <p:cNvPr id="381" name="Google Shape;381;p44"/>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txBox="1"/>
          <p:nvPr>
            <p:ph idx="4294967295" type="title"/>
          </p:nvPr>
        </p:nvSpPr>
        <p:spPr>
          <a:xfrm>
            <a:off x="8251450" y="192675"/>
            <a:ext cx="8991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Context</a:t>
            </a:r>
            <a:r>
              <a:rPr lang="en" sz="1400">
                <a:solidFill>
                  <a:srgbClr val="000000"/>
                </a:solidFill>
              </a:rPr>
              <a:t> </a:t>
            </a:r>
            <a:endParaRPr sz="14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idx="4294967295" type="title"/>
          </p:nvPr>
        </p:nvSpPr>
        <p:spPr>
          <a:xfrm>
            <a:off x="357025" y="1988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Lato"/>
                <a:ea typeface="Lato"/>
                <a:cs typeface="Lato"/>
                <a:sym typeface="Lato"/>
              </a:rPr>
              <a:t>Why </a:t>
            </a:r>
            <a:r>
              <a:rPr b="1" lang="en" sz="2400">
                <a:latin typeface="Lato"/>
                <a:ea typeface="Lato"/>
                <a:cs typeface="Lato"/>
                <a:sym typeface="Lato"/>
              </a:rPr>
              <a:t>O</a:t>
            </a:r>
            <a:r>
              <a:rPr b="1" lang="en" sz="2400">
                <a:solidFill>
                  <a:srgbClr val="000000"/>
                </a:solidFill>
                <a:latin typeface="Lato"/>
                <a:ea typeface="Lato"/>
                <a:cs typeface="Lato"/>
                <a:sym typeface="Lato"/>
              </a:rPr>
              <a:t>ut-of-</a:t>
            </a:r>
            <a:r>
              <a:rPr b="1" lang="en" sz="2400">
                <a:latin typeface="Lato"/>
                <a:ea typeface="Lato"/>
                <a:cs typeface="Lato"/>
                <a:sym typeface="Lato"/>
              </a:rPr>
              <a:t>C</a:t>
            </a:r>
            <a:r>
              <a:rPr b="1" lang="en" sz="2400">
                <a:solidFill>
                  <a:srgbClr val="000000"/>
                </a:solidFill>
                <a:latin typeface="Lato"/>
                <a:ea typeface="Lato"/>
                <a:cs typeface="Lato"/>
                <a:sym typeface="Lato"/>
              </a:rPr>
              <a:t>ontrol?</a:t>
            </a:r>
            <a:endParaRPr b="1" sz="2400">
              <a:solidFill>
                <a:srgbClr val="000000"/>
              </a:solidFill>
              <a:latin typeface="Lato"/>
              <a:ea typeface="Lato"/>
              <a:cs typeface="Lato"/>
              <a:sym typeface="Lato"/>
            </a:endParaRPr>
          </a:p>
        </p:txBody>
      </p:sp>
      <p:sp>
        <p:nvSpPr>
          <p:cNvPr id="388" name="Google Shape;388;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89" name="Google Shape;389;p45"/>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5"/>
          <p:cNvSpPr txBox="1"/>
          <p:nvPr>
            <p:ph idx="4294967295" type="title"/>
          </p:nvPr>
        </p:nvSpPr>
        <p:spPr>
          <a:xfrm>
            <a:off x="8251450" y="192675"/>
            <a:ext cx="8991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Context</a:t>
            </a:r>
            <a:r>
              <a:rPr lang="en" sz="1400">
                <a:solidFill>
                  <a:srgbClr val="000000"/>
                </a:solidFill>
              </a:rPr>
              <a:t> </a:t>
            </a:r>
            <a:endParaRPr sz="1400">
              <a:solidFill>
                <a:srgbClr val="000000"/>
              </a:solidFill>
            </a:endParaRPr>
          </a:p>
        </p:txBody>
      </p:sp>
      <p:sp>
        <p:nvSpPr>
          <p:cNvPr id="391" name="Google Shape;391;p45"/>
          <p:cNvSpPr txBox="1"/>
          <p:nvPr/>
        </p:nvSpPr>
        <p:spPr>
          <a:xfrm>
            <a:off x="357025" y="1445875"/>
            <a:ext cx="8366100" cy="16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Lato"/>
                <a:ea typeface="Lato"/>
                <a:cs typeface="Lato"/>
                <a:sym typeface="Lato"/>
              </a:rPr>
              <a:t>Consumer behaviors </a:t>
            </a:r>
            <a:endParaRPr b="1" sz="3000">
              <a:solidFill>
                <a:schemeClr val="dk1"/>
              </a:solidFill>
              <a:latin typeface="Lato"/>
              <a:ea typeface="Lato"/>
              <a:cs typeface="Lato"/>
              <a:sym typeface="Lato"/>
            </a:endParaRPr>
          </a:p>
          <a:p>
            <a:pPr indent="0" lvl="0" marL="0" rtl="0" algn="ctr">
              <a:spcBef>
                <a:spcPts val="0"/>
              </a:spcBef>
              <a:spcAft>
                <a:spcPts val="0"/>
              </a:spcAft>
              <a:buNone/>
            </a:pPr>
            <a:r>
              <a:rPr b="1" lang="en" sz="3000">
                <a:solidFill>
                  <a:schemeClr val="dk1"/>
                </a:solidFill>
                <a:latin typeface="Lato"/>
                <a:ea typeface="Lato"/>
                <a:cs typeface="Lato"/>
                <a:sym typeface="Lato"/>
              </a:rPr>
              <a:t>have already </a:t>
            </a:r>
            <a:r>
              <a:rPr b="1" lang="en" sz="3000">
                <a:solidFill>
                  <a:srgbClr val="333333"/>
                </a:solidFill>
                <a:latin typeface="Lato"/>
                <a:ea typeface="Lato"/>
                <a:cs typeface="Lato"/>
                <a:sym typeface="Lato"/>
              </a:rPr>
              <a:t>changed</a:t>
            </a:r>
            <a:r>
              <a:rPr lang="en" sz="3000">
                <a:latin typeface="Lato Black"/>
                <a:ea typeface="Lato Black"/>
                <a:cs typeface="Lato Black"/>
                <a:sym typeface="Lato Black"/>
              </a:rPr>
              <a:t>.</a:t>
            </a:r>
            <a:endParaRPr sz="3000">
              <a:latin typeface="Lato Black"/>
              <a:ea typeface="Lato Black"/>
              <a:cs typeface="Lato Black"/>
              <a:sym typeface="Lato Black"/>
            </a:endParaRPr>
          </a:p>
        </p:txBody>
      </p:sp>
      <p:pic>
        <p:nvPicPr>
          <p:cNvPr id="392" name="Google Shape;392;p45"/>
          <p:cNvPicPr preferRelativeResize="0"/>
          <p:nvPr/>
        </p:nvPicPr>
        <p:blipFill>
          <a:blip r:embed="rId3">
            <a:alphaModFix/>
          </a:blip>
          <a:stretch>
            <a:fillRect/>
          </a:stretch>
        </p:blipFill>
        <p:spPr>
          <a:xfrm>
            <a:off x="3290550" y="3107863"/>
            <a:ext cx="2499052" cy="1730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6"/>
          <p:cNvPicPr preferRelativeResize="0"/>
          <p:nvPr/>
        </p:nvPicPr>
        <p:blipFill>
          <a:blip r:embed="rId4">
            <a:alphaModFix/>
          </a:blip>
          <a:stretch>
            <a:fillRect/>
          </a:stretch>
        </p:blipFill>
        <p:spPr>
          <a:xfrm>
            <a:off x="152400" y="152400"/>
            <a:ext cx="8602132" cy="4838700"/>
          </a:xfrm>
          <a:prstGeom prst="rect">
            <a:avLst/>
          </a:prstGeom>
          <a:noFill/>
          <a:ln>
            <a:noFill/>
          </a:ln>
        </p:spPr>
      </p:pic>
      <p:sp>
        <p:nvSpPr>
          <p:cNvPr id="398" name="Google Shape;398;p46"/>
          <p:cNvSpPr txBox="1"/>
          <p:nvPr/>
        </p:nvSpPr>
        <p:spPr>
          <a:xfrm>
            <a:off x="5848100" y="4831200"/>
            <a:ext cx="31224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Varela Round"/>
                <a:ea typeface="Varela Round"/>
                <a:cs typeface="Varela Round"/>
                <a:sym typeface="Varela Round"/>
              </a:rPr>
              <a:t>McKinsey Consumer Sentiment Survey 2020</a:t>
            </a:r>
            <a:endParaRPr sz="1000">
              <a:solidFill>
                <a:schemeClr val="dk2"/>
              </a:solidFill>
              <a:latin typeface="Varela Round"/>
              <a:ea typeface="Varela Round"/>
              <a:cs typeface="Varela Round"/>
              <a:sym typeface="Varela Rou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p:nvPr/>
        </p:nvSpPr>
        <p:spPr>
          <a:xfrm>
            <a:off x="0" y="366125"/>
            <a:ext cx="3937800" cy="7074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txBox="1"/>
          <p:nvPr>
            <p:ph type="title"/>
          </p:nvPr>
        </p:nvSpPr>
        <p:spPr>
          <a:xfrm>
            <a:off x="727650" y="472325"/>
            <a:ext cx="7801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Agenda</a:t>
            </a:r>
            <a:endParaRPr sz="3000">
              <a:solidFill>
                <a:srgbClr val="FFFFFF"/>
              </a:solidFill>
            </a:endParaRPr>
          </a:p>
        </p:txBody>
      </p:sp>
      <p:sp>
        <p:nvSpPr>
          <p:cNvPr id="172" name="Google Shape;172;p29"/>
          <p:cNvSpPr txBox="1"/>
          <p:nvPr>
            <p:ph idx="1" type="body"/>
          </p:nvPr>
        </p:nvSpPr>
        <p:spPr>
          <a:xfrm>
            <a:off x="727650" y="13777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RPA</a:t>
            </a:r>
            <a:endParaRPr sz="1800"/>
          </a:p>
          <a:p>
            <a:pPr indent="-342900" lvl="0" marL="457200" rtl="0" algn="l">
              <a:spcBef>
                <a:spcPts val="0"/>
              </a:spcBef>
              <a:spcAft>
                <a:spcPts val="0"/>
              </a:spcAft>
              <a:buSzPts val="1800"/>
              <a:buChar char="➔"/>
            </a:pPr>
            <a:r>
              <a:rPr lang="en" sz="1800"/>
              <a:t>Research Context</a:t>
            </a:r>
            <a:endParaRPr sz="1800"/>
          </a:p>
          <a:p>
            <a:pPr indent="-342900" lvl="0" marL="457200" rtl="0" algn="l">
              <a:spcBef>
                <a:spcPts val="0"/>
              </a:spcBef>
              <a:spcAft>
                <a:spcPts val="0"/>
              </a:spcAft>
              <a:buSzPts val="1800"/>
              <a:buChar char="➔"/>
            </a:pPr>
            <a:r>
              <a:rPr lang="en" sz="1800"/>
              <a:t>Research Question</a:t>
            </a:r>
            <a:endParaRPr sz="1800"/>
          </a:p>
          <a:p>
            <a:pPr indent="-342900" lvl="0" marL="457200" rtl="0" algn="l">
              <a:spcBef>
                <a:spcPts val="0"/>
              </a:spcBef>
              <a:spcAft>
                <a:spcPts val="0"/>
              </a:spcAft>
              <a:buSzPts val="1800"/>
              <a:buChar char="➔"/>
            </a:pPr>
            <a:r>
              <a:rPr lang="en" sz="1800"/>
              <a:t>Data Sources</a:t>
            </a:r>
            <a:endParaRPr sz="1800"/>
          </a:p>
          <a:p>
            <a:pPr indent="-342900" lvl="0" marL="457200" rtl="0" algn="l">
              <a:spcBef>
                <a:spcPts val="0"/>
              </a:spcBef>
              <a:spcAft>
                <a:spcPts val="0"/>
              </a:spcAft>
              <a:buSzPts val="1800"/>
              <a:buChar char="➔"/>
            </a:pPr>
            <a:r>
              <a:rPr lang="en" sz="1800"/>
              <a:t>Methodology</a:t>
            </a:r>
            <a:endParaRPr sz="1800"/>
          </a:p>
          <a:p>
            <a:pPr indent="-342900" lvl="0" marL="457200" rtl="0" algn="l">
              <a:spcBef>
                <a:spcPts val="0"/>
              </a:spcBef>
              <a:spcAft>
                <a:spcPts val="0"/>
              </a:spcAft>
              <a:buSzPts val="1800"/>
              <a:buChar char="➔"/>
            </a:pPr>
            <a:r>
              <a:rPr lang="en" sz="1800"/>
              <a:t>Business Implications</a:t>
            </a:r>
            <a:endParaRPr sz="1800"/>
          </a:p>
          <a:p>
            <a:pPr indent="-342900" lvl="0" marL="457200" rtl="0" algn="l">
              <a:spcBef>
                <a:spcPts val="0"/>
              </a:spcBef>
              <a:spcAft>
                <a:spcPts val="0"/>
              </a:spcAft>
              <a:buSzPts val="1800"/>
              <a:buChar char="➔"/>
            </a:pPr>
            <a:r>
              <a:rPr lang="en" sz="1800"/>
              <a:t>Project Plan</a:t>
            </a:r>
            <a:endParaRPr sz="1800"/>
          </a:p>
          <a:p>
            <a:pPr indent="0" lvl="0" marL="0" rtl="0" algn="l">
              <a:spcBef>
                <a:spcPts val="0"/>
              </a:spcBef>
              <a:spcAft>
                <a:spcPts val="0"/>
              </a:spcAft>
              <a:buNone/>
            </a:pPr>
            <a:r>
              <a:t/>
            </a:r>
            <a:endParaRPr/>
          </a:p>
        </p:txBody>
      </p:sp>
      <p:sp>
        <p:nvSpPr>
          <p:cNvPr id="173" name="Google Shape;173;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74" name="Google Shape;174;p29"/>
          <p:cNvPicPr preferRelativeResize="0"/>
          <p:nvPr/>
        </p:nvPicPr>
        <p:blipFill>
          <a:blip r:embed="rId4">
            <a:alphaModFix/>
          </a:blip>
          <a:stretch>
            <a:fillRect/>
          </a:stretch>
        </p:blipFill>
        <p:spPr>
          <a:xfrm>
            <a:off x="3937793" y="1310739"/>
            <a:ext cx="5004659" cy="296816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ph type="title"/>
          </p:nvPr>
        </p:nvSpPr>
        <p:spPr>
          <a:xfrm>
            <a:off x="727800" y="6263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Raleway"/>
                <a:ea typeface="Raleway"/>
                <a:cs typeface="Raleway"/>
                <a:sym typeface="Raleway"/>
              </a:rPr>
              <a:t>Consumption Pattern Shift</a:t>
            </a:r>
            <a:endParaRPr b="1" sz="2400">
              <a:solidFill>
                <a:srgbClr val="000000"/>
              </a:solidFill>
              <a:latin typeface="Raleway"/>
              <a:ea typeface="Raleway"/>
              <a:cs typeface="Raleway"/>
              <a:sym typeface="Raleway"/>
            </a:endParaRPr>
          </a:p>
        </p:txBody>
      </p:sp>
      <p:sp>
        <p:nvSpPr>
          <p:cNvPr id="404" name="Google Shape;404;p47"/>
          <p:cNvSpPr txBox="1"/>
          <p:nvPr>
            <p:ph idx="4294967295" type="body"/>
          </p:nvPr>
        </p:nvSpPr>
        <p:spPr>
          <a:xfrm>
            <a:off x="2818450" y="1240325"/>
            <a:ext cx="2559600" cy="337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rgbClr val="000000"/>
                </a:solidFill>
                <a:latin typeface="Lato"/>
                <a:ea typeface="Lato"/>
                <a:cs typeface="Lato"/>
                <a:sym typeface="Lato"/>
              </a:rPr>
              <a:t>Reduced Spending</a:t>
            </a:r>
            <a:r>
              <a:rPr lang="en" sz="1400">
                <a:solidFill>
                  <a:srgbClr val="000000"/>
                </a:solidFill>
              </a:rPr>
              <a:t> (44%)</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Travel</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Out-of-Home Entertainment</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Apparel</a:t>
            </a:r>
            <a:r>
              <a:rPr lang="en" sz="1400"/>
              <a:t> and </a:t>
            </a:r>
            <a:r>
              <a:rPr lang="en" sz="1400">
                <a:solidFill>
                  <a:srgbClr val="000000"/>
                </a:solidFill>
              </a:rPr>
              <a:t>Footwear</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Home Furnishings</a:t>
            </a:r>
            <a:endParaRPr>
              <a:solidFill>
                <a:srgbClr val="000000"/>
              </a:solidFill>
            </a:endParaRPr>
          </a:p>
        </p:txBody>
      </p:sp>
      <p:sp>
        <p:nvSpPr>
          <p:cNvPr id="405" name="Google Shape;405;p47"/>
          <p:cNvSpPr txBox="1"/>
          <p:nvPr>
            <p:ph idx="4294967295" type="body"/>
          </p:nvPr>
        </p:nvSpPr>
        <p:spPr>
          <a:xfrm>
            <a:off x="5624950" y="1240325"/>
            <a:ext cx="3240600" cy="315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rgbClr val="000000"/>
                </a:solidFill>
                <a:latin typeface="Lato"/>
                <a:ea typeface="Lato"/>
                <a:cs typeface="Lato"/>
                <a:sym typeface="Lato"/>
              </a:rPr>
              <a:t>Increased Purchases</a:t>
            </a:r>
            <a:endParaRPr b="1" sz="1400">
              <a:solidFill>
                <a:srgbClr val="000000"/>
              </a:solidFill>
              <a:latin typeface="Lato"/>
              <a:ea typeface="Lato"/>
              <a:cs typeface="Lato"/>
              <a:sym typeface="Lato"/>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Grocery</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Home-based </a:t>
            </a:r>
            <a:r>
              <a:rPr lang="en" sz="1400"/>
              <a:t>E</a:t>
            </a:r>
            <a:r>
              <a:rPr lang="en" sz="1400">
                <a:solidFill>
                  <a:srgbClr val="000000"/>
                </a:solidFill>
              </a:rPr>
              <a:t>ntertainment</a:t>
            </a:r>
            <a:endParaRPr sz="1400">
              <a:solidFill>
                <a:srgbClr val="000000"/>
              </a:solidFill>
            </a:endParaRPr>
          </a:p>
          <a:p>
            <a:pPr indent="-304800" lvl="1" marL="914400" rtl="0" algn="l">
              <a:lnSpc>
                <a:spcPct val="115000"/>
              </a:lnSpc>
              <a:spcBef>
                <a:spcPts val="0"/>
              </a:spcBef>
              <a:spcAft>
                <a:spcPts val="0"/>
              </a:spcAft>
              <a:buClr>
                <a:srgbClr val="000000"/>
              </a:buClr>
              <a:buSzPts val="1200"/>
              <a:buFont typeface="Varela Round"/>
              <a:buChar char="-"/>
            </a:pPr>
            <a:r>
              <a:rPr lang="en" sz="1400">
                <a:solidFill>
                  <a:srgbClr val="000000"/>
                </a:solidFill>
              </a:rPr>
              <a:t>Electronics</a:t>
            </a:r>
            <a:endParaRPr sz="1400">
              <a:solidFill>
                <a:srgbClr val="000000"/>
              </a:solidFill>
            </a:endParaRPr>
          </a:p>
          <a:p>
            <a:pPr indent="-304800" lvl="1" marL="914400" rtl="0" algn="l">
              <a:lnSpc>
                <a:spcPct val="115000"/>
              </a:lnSpc>
              <a:spcBef>
                <a:spcPts val="0"/>
              </a:spcBef>
              <a:spcAft>
                <a:spcPts val="0"/>
              </a:spcAft>
              <a:buClr>
                <a:srgbClr val="000000"/>
              </a:buClr>
              <a:buSzPts val="1200"/>
              <a:buFont typeface="Varela Round"/>
              <a:buChar char="-"/>
            </a:pPr>
            <a:r>
              <a:rPr lang="en" sz="1400">
                <a:solidFill>
                  <a:srgbClr val="000000"/>
                </a:solidFill>
              </a:rPr>
              <a:t>Entertainment </a:t>
            </a:r>
            <a:r>
              <a:rPr lang="en"/>
              <a:t>S</a:t>
            </a:r>
            <a:r>
              <a:rPr lang="en" sz="1400">
                <a:solidFill>
                  <a:srgbClr val="000000"/>
                </a:solidFill>
              </a:rPr>
              <a:t>treaming</a:t>
            </a:r>
            <a:endParaRPr sz="1400">
              <a:solidFill>
                <a:srgbClr val="000000"/>
              </a:solidFill>
            </a:endParaRPr>
          </a:p>
          <a:p>
            <a:pPr indent="-304800" lvl="1" marL="914400" rtl="0" algn="l">
              <a:lnSpc>
                <a:spcPct val="115000"/>
              </a:lnSpc>
              <a:spcBef>
                <a:spcPts val="0"/>
              </a:spcBef>
              <a:spcAft>
                <a:spcPts val="0"/>
              </a:spcAft>
              <a:buClr>
                <a:srgbClr val="000000"/>
              </a:buClr>
              <a:buSzPts val="1200"/>
              <a:buFont typeface="Varela Round"/>
              <a:buChar char="-"/>
            </a:pPr>
            <a:r>
              <a:rPr lang="en" sz="1400">
                <a:solidFill>
                  <a:srgbClr val="000000"/>
                </a:solidFill>
              </a:rPr>
              <a:t>eSports</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Household </a:t>
            </a:r>
            <a:r>
              <a:rPr lang="en" sz="1400"/>
              <a:t>S</a:t>
            </a:r>
            <a:r>
              <a:rPr lang="en" sz="1400">
                <a:solidFill>
                  <a:srgbClr val="000000"/>
                </a:solidFill>
              </a:rPr>
              <a:t>upplies</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Personal Care Items</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Restaurant and Grocery </a:t>
            </a:r>
            <a:r>
              <a:rPr lang="en" sz="1400"/>
              <a:t>D</a:t>
            </a:r>
            <a:r>
              <a:rPr lang="en" sz="1400">
                <a:solidFill>
                  <a:srgbClr val="000000"/>
                </a:solidFill>
              </a:rPr>
              <a:t>elivery</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Online Education</a:t>
            </a:r>
            <a:endParaRPr sz="1400">
              <a:solidFill>
                <a:srgbClr val="000000"/>
              </a:solidFill>
            </a:endParaRPr>
          </a:p>
          <a:p>
            <a:pPr indent="-317500" lvl="0" marL="457200" rtl="0" algn="l">
              <a:lnSpc>
                <a:spcPct val="115000"/>
              </a:lnSpc>
              <a:spcBef>
                <a:spcPts val="0"/>
              </a:spcBef>
              <a:spcAft>
                <a:spcPts val="0"/>
              </a:spcAft>
              <a:buClr>
                <a:srgbClr val="000000"/>
              </a:buClr>
              <a:buSzPts val="1400"/>
              <a:buAutoNum type="arabicPeriod"/>
            </a:pPr>
            <a:r>
              <a:rPr lang="en" sz="1400">
                <a:solidFill>
                  <a:srgbClr val="000000"/>
                </a:solidFill>
              </a:rPr>
              <a:t>Online Fitness</a:t>
            </a:r>
            <a:endParaRPr>
              <a:solidFill>
                <a:srgbClr val="000000"/>
              </a:solidFill>
            </a:endParaRPr>
          </a:p>
          <a:p>
            <a:pPr indent="0" lvl="0" marL="0" rtl="0" algn="l">
              <a:spcBef>
                <a:spcPts val="0"/>
              </a:spcBef>
              <a:spcAft>
                <a:spcPts val="0"/>
              </a:spcAft>
              <a:buNone/>
            </a:pPr>
            <a:r>
              <a:t/>
            </a:r>
            <a:endParaRPr>
              <a:solidFill>
                <a:schemeClr val="dk1"/>
              </a:solidFill>
            </a:endParaRPr>
          </a:p>
        </p:txBody>
      </p:sp>
      <p:sp>
        <p:nvSpPr>
          <p:cNvPr id="406" name="Google Shape;406;p47"/>
          <p:cNvSpPr txBox="1"/>
          <p:nvPr>
            <p:ph idx="4294967295" type="body"/>
          </p:nvPr>
        </p:nvSpPr>
        <p:spPr>
          <a:xfrm>
            <a:off x="2869575" y="3039400"/>
            <a:ext cx="2806500" cy="19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Lato"/>
                <a:ea typeface="Lato"/>
                <a:cs typeface="Lato"/>
                <a:sym typeface="Lato"/>
              </a:rPr>
              <a:t>Delayed Purchases</a:t>
            </a:r>
            <a:r>
              <a:rPr lang="en" sz="1400">
                <a:solidFill>
                  <a:srgbClr val="000000"/>
                </a:solidFill>
              </a:rPr>
              <a:t> (43%)</a:t>
            </a:r>
            <a:endParaRPr sz="1400">
              <a:solidFill>
                <a:srgbClr val="000000"/>
              </a:solidFill>
            </a:endParaRPr>
          </a:p>
          <a:p>
            <a:pPr indent="-317500" lvl="0" marL="457200" rtl="0" algn="l">
              <a:spcBef>
                <a:spcPts val="0"/>
              </a:spcBef>
              <a:spcAft>
                <a:spcPts val="0"/>
              </a:spcAft>
              <a:buSzPts val="1400"/>
              <a:buAutoNum type="arabicPeriod"/>
            </a:pPr>
            <a:r>
              <a:rPr lang="en" sz="1400"/>
              <a:t>Cars</a:t>
            </a:r>
            <a:endParaRPr sz="1400"/>
          </a:p>
          <a:p>
            <a:pPr indent="-317500" lvl="0" marL="457200" rtl="0" algn="l">
              <a:spcBef>
                <a:spcPts val="0"/>
              </a:spcBef>
              <a:spcAft>
                <a:spcPts val="0"/>
              </a:spcAft>
              <a:buSzPts val="1400"/>
              <a:buAutoNum type="arabicPeriod"/>
            </a:pPr>
            <a:r>
              <a:rPr lang="en" sz="1400"/>
              <a:t>Houses</a:t>
            </a:r>
            <a:endParaRPr sz="1400"/>
          </a:p>
          <a:p>
            <a:pPr indent="-317500" lvl="0" marL="457200" rtl="0" algn="l">
              <a:spcBef>
                <a:spcPts val="0"/>
              </a:spcBef>
              <a:spcAft>
                <a:spcPts val="0"/>
              </a:spcAft>
              <a:buSzPts val="1400"/>
              <a:buAutoNum type="arabicPeriod"/>
            </a:pPr>
            <a:r>
              <a:rPr lang="en" sz="1400"/>
              <a:t>Luxury Goods</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7" name="Google Shape;407;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408" name="Google Shape;408;p47"/>
          <p:cNvSpPr txBox="1"/>
          <p:nvPr/>
        </p:nvSpPr>
        <p:spPr>
          <a:xfrm>
            <a:off x="6120675" y="4751625"/>
            <a:ext cx="31224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Varela Round"/>
                <a:ea typeface="Varela Round"/>
                <a:cs typeface="Varela Round"/>
                <a:sym typeface="Varela Round"/>
              </a:rPr>
              <a:t>McKinsey Consumer Sentiment Survey 2020</a:t>
            </a:r>
            <a:endParaRPr sz="800">
              <a:solidFill>
                <a:schemeClr val="dk2"/>
              </a:solidFill>
              <a:latin typeface="Varela Round"/>
              <a:ea typeface="Varela Round"/>
              <a:cs typeface="Varela Round"/>
              <a:sym typeface="Varela Round"/>
            </a:endParaRPr>
          </a:p>
        </p:txBody>
      </p:sp>
      <p:sp>
        <p:nvSpPr>
          <p:cNvPr id="409" name="Google Shape;409;p47"/>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7"/>
          <p:cNvSpPr txBox="1"/>
          <p:nvPr>
            <p:ph type="title"/>
          </p:nvPr>
        </p:nvSpPr>
        <p:spPr>
          <a:xfrm>
            <a:off x="8251450" y="192675"/>
            <a:ext cx="8991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Context</a:t>
            </a:r>
            <a:r>
              <a:rPr lang="en" sz="1400">
                <a:solidFill>
                  <a:srgbClr val="000000"/>
                </a:solidFill>
              </a:rPr>
              <a:t> </a:t>
            </a:r>
            <a:endParaRPr sz="1400">
              <a:solidFill>
                <a:srgbClr val="000000"/>
              </a:solidFill>
            </a:endParaRPr>
          </a:p>
        </p:txBody>
      </p:sp>
      <p:pic>
        <p:nvPicPr>
          <p:cNvPr id="411" name="Google Shape;411;p47"/>
          <p:cNvPicPr preferRelativeResize="0"/>
          <p:nvPr/>
        </p:nvPicPr>
        <p:blipFill rotWithShape="1">
          <a:blip r:embed="rId3">
            <a:alphaModFix/>
          </a:blip>
          <a:srcRect b="0" l="3299" r="48466" t="9"/>
          <a:stretch/>
        </p:blipFill>
        <p:spPr>
          <a:xfrm>
            <a:off x="519875" y="3261109"/>
            <a:ext cx="1760450" cy="1568866"/>
          </a:xfrm>
          <a:prstGeom prst="rect">
            <a:avLst/>
          </a:prstGeom>
          <a:noFill/>
          <a:ln>
            <a:noFill/>
          </a:ln>
        </p:spPr>
      </p:pic>
      <p:pic>
        <p:nvPicPr>
          <p:cNvPr id="412" name="Google Shape;412;p47"/>
          <p:cNvPicPr preferRelativeResize="0"/>
          <p:nvPr/>
        </p:nvPicPr>
        <p:blipFill rotWithShape="1">
          <a:blip r:embed="rId3">
            <a:alphaModFix/>
          </a:blip>
          <a:srcRect b="0" l="51529" r="3081" t="0"/>
          <a:stretch/>
        </p:blipFill>
        <p:spPr>
          <a:xfrm>
            <a:off x="519875" y="1676075"/>
            <a:ext cx="1760450" cy="16673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8"/>
          <p:cNvSpPr/>
          <p:nvPr/>
        </p:nvSpPr>
        <p:spPr>
          <a:xfrm>
            <a:off x="0" y="1389375"/>
            <a:ext cx="4797600" cy="6549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a:t>
            </a:r>
            <a:endParaRPr/>
          </a:p>
        </p:txBody>
      </p:sp>
      <p:sp>
        <p:nvSpPr>
          <p:cNvPr id="419" name="Google Shape;419;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latin typeface="Arial"/>
                <a:ea typeface="Arial"/>
                <a:cs typeface="Arial"/>
                <a:sym typeface="Arial"/>
              </a:rPr>
              <a:t>‹#›</a:t>
            </a:fld>
            <a:endParaRPr sz="1400">
              <a:latin typeface="Arial"/>
              <a:ea typeface="Arial"/>
              <a:cs typeface="Arial"/>
              <a:sym typeface="Arial"/>
            </a:endParaRPr>
          </a:p>
        </p:txBody>
      </p:sp>
      <p:pic>
        <p:nvPicPr>
          <p:cNvPr id="420" name="Google Shape;420;p48"/>
          <p:cNvPicPr preferRelativeResize="0"/>
          <p:nvPr/>
        </p:nvPicPr>
        <p:blipFill>
          <a:blip r:embed="rId4">
            <a:alphaModFix/>
          </a:blip>
          <a:stretch>
            <a:fillRect/>
          </a:stretch>
        </p:blipFill>
        <p:spPr>
          <a:xfrm>
            <a:off x="5910425" y="1962650"/>
            <a:ext cx="1911925" cy="19119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426" name="Google Shape;426;p49"/>
          <p:cNvSpPr txBox="1"/>
          <p:nvPr/>
        </p:nvSpPr>
        <p:spPr>
          <a:xfrm>
            <a:off x="1028675" y="594275"/>
            <a:ext cx="7116000" cy="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aleway"/>
                <a:ea typeface="Raleway"/>
                <a:cs typeface="Raleway"/>
                <a:sym typeface="Raleway"/>
              </a:rPr>
              <a:t>Social Proof and Decision-Making</a:t>
            </a:r>
            <a:endParaRPr b="1" sz="3000">
              <a:latin typeface="Raleway"/>
              <a:ea typeface="Raleway"/>
              <a:cs typeface="Raleway"/>
              <a:sym typeface="Raleway"/>
            </a:endParaRPr>
          </a:p>
        </p:txBody>
      </p:sp>
      <p:sp>
        <p:nvSpPr>
          <p:cNvPr id="427" name="Google Shape;427;p49"/>
          <p:cNvSpPr txBox="1"/>
          <p:nvPr/>
        </p:nvSpPr>
        <p:spPr>
          <a:xfrm>
            <a:off x="1028675" y="1483375"/>
            <a:ext cx="6841800" cy="3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Lato"/>
                <a:ea typeface="Lato"/>
                <a:cs typeface="Lato"/>
                <a:sym typeface="Lato"/>
              </a:rPr>
              <a:t>Social Proof:</a:t>
            </a:r>
            <a:r>
              <a:rPr lang="en" sz="1800">
                <a:latin typeface="Lato"/>
                <a:ea typeface="Lato"/>
                <a:cs typeface="Lato"/>
                <a:sym typeface="Lato"/>
              </a:rPr>
              <a:t> people mirror the actions of others in order to reflect the appropriate behavior.</a:t>
            </a:r>
            <a:endParaRPr sz="1800">
              <a:latin typeface="Varela Round"/>
              <a:ea typeface="Varela Round"/>
              <a:cs typeface="Varela Round"/>
              <a:sym typeface="Varela Round"/>
            </a:endParaRPr>
          </a:p>
          <a:p>
            <a:pPr indent="0" lvl="0" marL="0" rtl="0" algn="l">
              <a:spcBef>
                <a:spcPts val="0"/>
              </a:spcBef>
              <a:spcAft>
                <a:spcPts val="0"/>
              </a:spcAft>
              <a:buNone/>
            </a:pPr>
            <a:r>
              <a:t/>
            </a:r>
            <a:endParaRPr>
              <a:latin typeface="Varela Round"/>
              <a:ea typeface="Varela Round"/>
              <a:cs typeface="Varela Round"/>
              <a:sym typeface="Varela Round"/>
            </a:endParaRPr>
          </a:p>
          <a:p>
            <a:pPr indent="0" lvl="0" marL="0" rtl="0" algn="l">
              <a:spcBef>
                <a:spcPts val="0"/>
              </a:spcBef>
              <a:spcAft>
                <a:spcPts val="0"/>
              </a:spcAft>
              <a:buNone/>
            </a:pPr>
            <a:r>
              <a:t/>
            </a:r>
            <a:endParaRPr>
              <a:latin typeface="Varela Round"/>
              <a:ea typeface="Varela Round"/>
              <a:cs typeface="Varela Round"/>
              <a:sym typeface="Varela Round"/>
            </a:endParaRPr>
          </a:p>
          <a:p>
            <a:pPr indent="0" lvl="0" marL="0" rtl="0" algn="l">
              <a:spcBef>
                <a:spcPts val="0"/>
              </a:spcBef>
              <a:spcAft>
                <a:spcPts val="0"/>
              </a:spcAft>
              <a:buNone/>
            </a:pPr>
            <a:r>
              <a:t/>
            </a:r>
            <a:endParaRPr>
              <a:latin typeface="Varela Round"/>
              <a:ea typeface="Varela Round"/>
              <a:cs typeface="Varela Round"/>
              <a:sym typeface="Varela Round"/>
            </a:endParaRPr>
          </a:p>
          <a:p>
            <a:pPr indent="0" lvl="0" marL="0" rtl="0" algn="l">
              <a:spcBef>
                <a:spcPts val="0"/>
              </a:spcBef>
              <a:spcAft>
                <a:spcPts val="0"/>
              </a:spcAft>
              <a:buNone/>
            </a:pPr>
            <a:r>
              <a:t/>
            </a:r>
            <a:endParaRPr>
              <a:latin typeface="Varela Round"/>
              <a:ea typeface="Varela Round"/>
              <a:cs typeface="Varela Round"/>
              <a:sym typeface="Varela Round"/>
            </a:endParaRPr>
          </a:p>
          <a:p>
            <a:pPr indent="0" lvl="0" marL="0" rtl="0" algn="l">
              <a:spcBef>
                <a:spcPts val="0"/>
              </a:spcBef>
              <a:spcAft>
                <a:spcPts val="0"/>
              </a:spcAft>
              <a:buNone/>
            </a:pPr>
            <a:r>
              <a:rPr lang="en" sz="1800">
                <a:latin typeface="Lato"/>
                <a:ea typeface="Lato"/>
                <a:cs typeface="Lato"/>
                <a:sym typeface="Lato"/>
              </a:rPr>
              <a:t>Robert Cialdini, </a:t>
            </a:r>
            <a:r>
              <a:rPr i="1" lang="en" sz="1800">
                <a:latin typeface="Lato"/>
                <a:ea typeface="Lato"/>
                <a:cs typeface="Lato"/>
                <a:sym typeface="Lato"/>
              </a:rPr>
              <a:t>The Psychology of Persuasion</a:t>
            </a:r>
            <a:r>
              <a:rPr lang="en" sz="1800">
                <a:latin typeface="Lato"/>
                <a:ea typeface="Lato"/>
                <a:cs typeface="Lato"/>
                <a:sym typeface="Lato"/>
              </a:rPr>
              <a:t>:</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457200" rtl="0" algn="l">
              <a:spcBef>
                <a:spcPts val="0"/>
              </a:spcBef>
              <a:spcAft>
                <a:spcPts val="0"/>
              </a:spcAft>
              <a:buNone/>
            </a:pPr>
            <a:r>
              <a:rPr i="1" lang="en">
                <a:latin typeface="Lato"/>
                <a:ea typeface="Lato"/>
                <a:cs typeface="Lato"/>
                <a:sym typeface="Lato"/>
              </a:rPr>
              <a:t>“</a:t>
            </a:r>
            <a:r>
              <a:rPr i="1" lang="en">
                <a:latin typeface="Lato"/>
                <a:ea typeface="Lato"/>
                <a:cs typeface="Lato"/>
                <a:sym typeface="Lato"/>
              </a:rPr>
              <a:t>When we are </a:t>
            </a:r>
            <a:r>
              <a:rPr b="1" i="1" lang="en">
                <a:latin typeface="Lato"/>
                <a:ea typeface="Lato"/>
                <a:cs typeface="Lato"/>
                <a:sym typeface="Lato"/>
              </a:rPr>
              <a:t>uncertain</a:t>
            </a:r>
            <a:r>
              <a:rPr i="1" lang="en">
                <a:latin typeface="Lato"/>
                <a:ea typeface="Lato"/>
                <a:cs typeface="Lato"/>
                <a:sym typeface="Lato"/>
              </a:rPr>
              <a:t>, we are willing to place an enormous amount of trust in the </a:t>
            </a:r>
            <a:r>
              <a:rPr b="1" i="1" lang="en">
                <a:latin typeface="Lato"/>
                <a:ea typeface="Lato"/>
                <a:cs typeface="Lato"/>
                <a:sym typeface="Lato"/>
              </a:rPr>
              <a:t>collective knowledge </a:t>
            </a:r>
            <a:r>
              <a:rPr i="1" lang="en">
                <a:latin typeface="Lato"/>
                <a:ea typeface="Lato"/>
                <a:cs typeface="Lato"/>
                <a:sym typeface="Lato"/>
              </a:rPr>
              <a:t>of the crowd.” (p.131)</a:t>
            </a:r>
            <a:endParaRPr i="1">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457200" rtl="0" algn="l">
              <a:lnSpc>
                <a:spcPct val="100000"/>
              </a:lnSpc>
              <a:spcBef>
                <a:spcPts val="0"/>
              </a:spcBef>
              <a:spcAft>
                <a:spcPts val="0"/>
              </a:spcAft>
              <a:buClr>
                <a:schemeClr val="dk1"/>
              </a:buClr>
              <a:buSzPts val="1100"/>
              <a:buFont typeface="Arial"/>
              <a:buNone/>
            </a:pPr>
            <a:r>
              <a:rPr i="1" lang="en">
                <a:latin typeface="Lato"/>
                <a:ea typeface="Lato"/>
                <a:cs typeface="Lato"/>
                <a:sym typeface="Lato"/>
              </a:rPr>
              <a:t>“</a:t>
            </a:r>
            <a:r>
              <a:rPr b="1" i="1" lang="en">
                <a:latin typeface="Lato"/>
                <a:ea typeface="Lato"/>
                <a:cs typeface="Lato"/>
                <a:sym typeface="Lato"/>
              </a:rPr>
              <a:t>Social proof </a:t>
            </a:r>
            <a:r>
              <a:rPr i="1" lang="en">
                <a:latin typeface="Lato"/>
                <a:ea typeface="Lato"/>
                <a:cs typeface="Lato"/>
                <a:sym typeface="Lato"/>
              </a:rPr>
              <a:t>is most powerful for those who feel </a:t>
            </a:r>
            <a:r>
              <a:rPr b="1" i="1" lang="en">
                <a:latin typeface="Lato"/>
                <a:ea typeface="Lato"/>
                <a:cs typeface="Lato"/>
                <a:sym typeface="Lato"/>
              </a:rPr>
              <a:t>unfamiliar or unsure</a:t>
            </a:r>
            <a:r>
              <a:rPr i="1" lang="en">
                <a:latin typeface="Lato"/>
                <a:ea typeface="Lato"/>
                <a:cs typeface="Lato"/>
                <a:sym typeface="Lato"/>
              </a:rPr>
              <a:t> in a specific situation.” (p.129)</a:t>
            </a:r>
            <a:endParaRPr i="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Varela Round"/>
              <a:ea typeface="Varela Round"/>
              <a:cs typeface="Varela Round"/>
              <a:sym typeface="Varela Round"/>
            </a:endParaRPr>
          </a:p>
        </p:txBody>
      </p:sp>
      <p:pic>
        <p:nvPicPr>
          <p:cNvPr id="428" name="Google Shape;428;p49"/>
          <p:cNvPicPr preferRelativeResize="0"/>
          <p:nvPr/>
        </p:nvPicPr>
        <p:blipFill rotWithShape="1">
          <a:blip r:embed="rId4">
            <a:alphaModFix/>
          </a:blip>
          <a:srcRect b="0" l="46001" r="0" t="1254"/>
          <a:stretch/>
        </p:blipFill>
        <p:spPr>
          <a:xfrm>
            <a:off x="7870475" y="3588025"/>
            <a:ext cx="1210150" cy="1161825"/>
          </a:xfrm>
          <a:prstGeom prst="rect">
            <a:avLst/>
          </a:prstGeom>
          <a:noFill/>
          <a:ln>
            <a:noFill/>
          </a:ln>
        </p:spPr>
      </p:pic>
      <p:sp>
        <p:nvSpPr>
          <p:cNvPr id="429" name="Google Shape;429;p49"/>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9"/>
          <p:cNvSpPr txBox="1"/>
          <p:nvPr>
            <p:ph type="title"/>
          </p:nvPr>
        </p:nvSpPr>
        <p:spPr>
          <a:xfrm>
            <a:off x="8144575" y="192675"/>
            <a:ext cx="10059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Question</a:t>
            </a:r>
            <a:r>
              <a:rPr lang="en" sz="1400">
                <a:solidFill>
                  <a:srgbClr val="000000"/>
                </a:solidFill>
              </a:rPr>
              <a:t> </a:t>
            </a:r>
            <a:endParaRPr sz="14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436" name="Google Shape;436;p50"/>
          <p:cNvSpPr txBox="1"/>
          <p:nvPr/>
        </p:nvSpPr>
        <p:spPr>
          <a:xfrm>
            <a:off x="1039288" y="437900"/>
            <a:ext cx="6846000" cy="22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aleway"/>
                <a:ea typeface="Raleway"/>
                <a:cs typeface="Raleway"/>
                <a:sym typeface="Raleway"/>
              </a:rPr>
              <a:t>How are current uncertainties impacting the tendency for people to rely on social proof?</a:t>
            </a:r>
            <a:endParaRPr i="1" sz="1800">
              <a:latin typeface="Varela Round"/>
              <a:ea typeface="Varela Round"/>
              <a:cs typeface="Varela Round"/>
              <a:sym typeface="Varela Round"/>
            </a:endParaRPr>
          </a:p>
          <a:p>
            <a:pPr indent="0" lvl="0" marL="0" rtl="0" algn="l">
              <a:spcBef>
                <a:spcPts val="0"/>
              </a:spcBef>
              <a:spcAft>
                <a:spcPts val="0"/>
              </a:spcAft>
              <a:buNone/>
            </a:pPr>
            <a:r>
              <a:t/>
            </a:r>
            <a:endParaRPr sz="1800">
              <a:latin typeface="Varela Round"/>
              <a:ea typeface="Varela Round"/>
              <a:cs typeface="Varela Round"/>
              <a:sym typeface="Varela Round"/>
            </a:endParaRPr>
          </a:p>
          <a:p>
            <a:pPr indent="0" lvl="0" marL="0" rtl="0" algn="l">
              <a:spcBef>
                <a:spcPts val="0"/>
              </a:spcBef>
              <a:spcAft>
                <a:spcPts val="0"/>
              </a:spcAft>
              <a:buNone/>
            </a:pPr>
            <a:r>
              <a:t/>
            </a:r>
            <a:endParaRPr>
              <a:latin typeface="Varela Round"/>
              <a:ea typeface="Varela Round"/>
              <a:cs typeface="Varela Round"/>
              <a:sym typeface="Varela Round"/>
            </a:endParaRPr>
          </a:p>
          <a:p>
            <a:pPr indent="0" lvl="0" marL="0" rtl="0" algn="l">
              <a:spcBef>
                <a:spcPts val="0"/>
              </a:spcBef>
              <a:spcAft>
                <a:spcPts val="0"/>
              </a:spcAft>
              <a:buNone/>
            </a:pPr>
            <a:r>
              <a:t/>
            </a:r>
            <a:endParaRPr>
              <a:latin typeface="Varela Round"/>
              <a:ea typeface="Varela Round"/>
              <a:cs typeface="Varela Round"/>
              <a:sym typeface="Varela Round"/>
            </a:endParaRPr>
          </a:p>
          <a:p>
            <a:pPr indent="0" lvl="0" marL="0" rtl="0" algn="l">
              <a:spcBef>
                <a:spcPts val="0"/>
              </a:spcBef>
              <a:spcAft>
                <a:spcPts val="0"/>
              </a:spcAft>
              <a:buNone/>
            </a:pPr>
            <a:r>
              <a:rPr b="1" lang="en" sz="2400">
                <a:latin typeface="Lato"/>
                <a:ea typeface="Lato"/>
                <a:cs typeface="Lato"/>
                <a:sym typeface="Lato"/>
              </a:rPr>
              <a:t>Hypothesis: T</a:t>
            </a:r>
            <a:r>
              <a:rPr b="1" lang="en" sz="2400">
                <a:latin typeface="Lato"/>
                <a:ea typeface="Lato"/>
                <a:cs typeface="Lato"/>
                <a:sym typeface="Lato"/>
              </a:rPr>
              <a:t>he more uncertain people feel, the more they will more rely on social proof.</a:t>
            </a:r>
            <a:r>
              <a:rPr b="1" lang="en" sz="2400">
                <a:latin typeface="Varela Round"/>
                <a:ea typeface="Varela Round"/>
                <a:cs typeface="Varela Round"/>
                <a:sym typeface="Varela Round"/>
              </a:rPr>
              <a:t> </a:t>
            </a:r>
            <a:endParaRPr b="1" sz="2400">
              <a:latin typeface="Varela Round"/>
              <a:ea typeface="Varela Round"/>
              <a:cs typeface="Varela Round"/>
              <a:sym typeface="Varela Round"/>
            </a:endParaRPr>
          </a:p>
          <a:p>
            <a:pPr indent="0" lvl="0" marL="0" rtl="0" algn="l">
              <a:spcBef>
                <a:spcPts val="0"/>
              </a:spcBef>
              <a:spcAft>
                <a:spcPts val="0"/>
              </a:spcAft>
              <a:buNone/>
            </a:pPr>
            <a:r>
              <a:t/>
            </a:r>
            <a:endParaRPr>
              <a:latin typeface="Varela Round"/>
              <a:ea typeface="Varela Round"/>
              <a:cs typeface="Varela Round"/>
              <a:sym typeface="Varela Round"/>
            </a:endParaRPr>
          </a:p>
          <a:p>
            <a:pPr indent="0" lvl="0" marL="0" rtl="0" algn="l">
              <a:spcBef>
                <a:spcPts val="0"/>
              </a:spcBef>
              <a:spcAft>
                <a:spcPts val="0"/>
              </a:spcAft>
              <a:buNone/>
            </a:pPr>
            <a:r>
              <a:t/>
            </a:r>
            <a:endParaRPr>
              <a:latin typeface="Varela Round"/>
              <a:ea typeface="Varela Round"/>
              <a:cs typeface="Varela Round"/>
              <a:sym typeface="Varela Round"/>
            </a:endParaRPr>
          </a:p>
        </p:txBody>
      </p:sp>
      <p:sp>
        <p:nvSpPr>
          <p:cNvPr id="437" name="Google Shape;437;p50"/>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0"/>
          <p:cNvSpPr txBox="1"/>
          <p:nvPr>
            <p:ph type="title"/>
          </p:nvPr>
        </p:nvSpPr>
        <p:spPr>
          <a:xfrm>
            <a:off x="8144575" y="192675"/>
            <a:ext cx="10059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Question</a:t>
            </a:r>
            <a:r>
              <a:rPr lang="en" sz="1400">
                <a:solidFill>
                  <a:srgbClr val="000000"/>
                </a:solidFill>
              </a:rPr>
              <a:t> </a:t>
            </a:r>
            <a:endParaRPr sz="1400">
              <a:solidFill>
                <a:srgbClr val="000000"/>
              </a:solidFill>
            </a:endParaRPr>
          </a:p>
        </p:txBody>
      </p:sp>
      <p:pic>
        <p:nvPicPr>
          <p:cNvPr id="439" name="Google Shape;439;p50"/>
          <p:cNvPicPr preferRelativeResize="0"/>
          <p:nvPr/>
        </p:nvPicPr>
        <p:blipFill rotWithShape="1">
          <a:blip r:embed="rId4">
            <a:alphaModFix/>
          </a:blip>
          <a:srcRect b="5313" l="13337" r="0" t="3554"/>
          <a:stretch/>
        </p:blipFill>
        <p:spPr>
          <a:xfrm>
            <a:off x="1949374" y="3181625"/>
            <a:ext cx="5025875" cy="1626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445" name="Google Shape;445;p51"/>
          <p:cNvSpPr txBox="1"/>
          <p:nvPr/>
        </p:nvSpPr>
        <p:spPr>
          <a:xfrm>
            <a:off x="1246975" y="1539000"/>
            <a:ext cx="4124100" cy="16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Who are people turning to for guidance?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457200" lvl="0" marL="0" rtl="0" algn="l">
              <a:spcBef>
                <a:spcPts val="0"/>
              </a:spcBef>
              <a:spcAft>
                <a:spcPts val="0"/>
              </a:spcAft>
              <a:buNone/>
            </a:pPr>
            <a:r>
              <a:rPr lang="en">
                <a:latin typeface="Lato"/>
                <a:ea typeface="Lato"/>
                <a:cs typeface="Lato"/>
                <a:sym typeface="Lato"/>
              </a:rPr>
              <a:t>“Strangers” vs. “Social Circle”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Varela Round"/>
              <a:ea typeface="Varela Round"/>
              <a:cs typeface="Varela Round"/>
              <a:sym typeface="Varela Round"/>
            </a:endParaRPr>
          </a:p>
        </p:txBody>
      </p:sp>
      <p:sp>
        <p:nvSpPr>
          <p:cNvPr id="446" name="Google Shape;446;p51"/>
          <p:cNvSpPr txBox="1"/>
          <p:nvPr/>
        </p:nvSpPr>
        <p:spPr>
          <a:xfrm>
            <a:off x="774775" y="465725"/>
            <a:ext cx="6207600" cy="7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Relationships Impact Decision-Making</a:t>
            </a:r>
            <a:endParaRPr b="1" sz="2400">
              <a:latin typeface="Raleway"/>
              <a:ea typeface="Raleway"/>
              <a:cs typeface="Raleway"/>
              <a:sym typeface="Raleway"/>
            </a:endParaRPr>
          </a:p>
        </p:txBody>
      </p:sp>
      <p:pic>
        <p:nvPicPr>
          <p:cNvPr id="447" name="Google Shape;447;p51"/>
          <p:cNvPicPr preferRelativeResize="0"/>
          <p:nvPr/>
        </p:nvPicPr>
        <p:blipFill>
          <a:blip r:embed="rId4">
            <a:alphaModFix/>
          </a:blip>
          <a:stretch>
            <a:fillRect/>
          </a:stretch>
        </p:blipFill>
        <p:spPr>
          <a:xfrm>
            <a:off x="5907950" y="1751725"/>
            <a:ext cx="2689700" cy="1794025"/>
          </a:xfrm>
          <a:prstGeom prst="rect">
            <a:avLst/>
          </a:prstGeom>
          <a:noFill/>
          <a:ln>
            <a:noFill/>
          </a:ln>
        </p:spPr>
      </p:pic>
      <p:sp>
        <p:nvSpPr>
          <p:cNvPr id="448" name="Google Shape;448;p51"/>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1"/>
          <p:cNvSpPr txBox="1"/>
          <p:nvPr>
            <p:ph type="title"/>
          </p:nvPr>
        </p:nvSpPr>
        <p:spPr>
          <a:xfrm>
            <a:off x="8144575" y="192675"/>
            <a:ext cx="10059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Question</a:t>
            </a:r>
            <a:r>
              <a:rPr lang="en" sz="1400">
                <a:solidFill>
                  <a:srgbClr val="000000"/>
                </a:solidFill>
              </a:rPr>
              <a:t> </a:t>
            </a:r>
            <a:endParaRPr sz="1400">
              <a:solidFill>
                <a:srgbClr val="000000"/>
              </a:solidFill>
            </a:endParaRPr>
          </a:p>
        </p:txBody>
      </p:sp>
      <p:sp>
        <p:nvSpPr>
          <p:cNvPr id="450" name="Google Shape;450;p51"/>
          <p:cNvSpPr/>
          <p:nvPr/>
        </p:nvSpPr>
        <p:spPr>
          <a:xfrm>
            <a:off x="774775" y="3198500"/>
            <a:ext cx="1421400" cy="10962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1"/>
          <p:cNvSpPr txBox="1"/>
          <p:nvPr/>
        </p:nvSpPr>
        <p:spPr>
          <a:xfrm>
            <a:off x="961350" y="3420775"/>
            <a:ext cx="1222800" cy="7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Light"/>
                <a:ea typeface="Lato Light"/>
                <a:cs typeface="Lato Light"/>
                <a:sym typeface="Lato Light"/>
              </a:rPr>
              <a:t>Craving Information</a:t>
            </a:r>
            <a:endParaRPr>
              <a:solidFill>
                <a:schemeClr val="dk1"/>
              </a:solidFill>
              <a:latin typeface="Lato Light"/>
              <a:ea typeface="Lato Light"/>
              <a:cs typeface="Lato Light"/>
              <a:sym typeface="Lato Light"/>
            </a:endParaRPr>
          </a:p>
        </p:txBody>
      </p:sp>
      <p:sp>
        <p:nvSpPr>
          <p:cNvPr id="452" name="Google Shape;452;p51"/>
          <p:cNvSpPr/>
          <p:nvPr/>
        </p:nvSpPr>
        <p:spPr>
          <a:xfrm>
            <a:off x="3285213" y="3229200"/>
            <a:ext cx="1421400" cy="10962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1"/>
          <p:cNvSpPr txBox="1"/>
          <p:nvPr/>
        </p:nvSpPr>
        <p:spPr>
          <a:xfrm>
            <a:off x="3609800" y="3434750"/>
            <a:ext cx="9000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Light"/>
                <a:ea typeface="Lato Light"/>
                <a:cs typeface="Lato Light"/>
                <a:sym typeface="Lato Light"/>
              </a:rPr>
              <a:t>In-group Identity</a:t>
            </a:r>
            <a:endParaRPr>
              <a:solidFill>
                <a:schemeClr val="dk1"/>
              </a:solidFill>
              <a:latin typeface="Lato Light"/>
              <a:ea typeface="Lato Light"/>
              <a:cs typeface="Lato Light"/>
              <a:sym typeface="Lato Light"/>
            </a:endParaRPr>
          </a:p>
        </p:txBody>
      </p:sp>
      <p:sp>
        <p:nvSpPr>
          <p:cNvPr id="454" name="Google Shape;454;p51"/>
          <p:cNvSpPr/>
          <p:nvPr/>
        </p:nvSpPr>
        <p:spPr>
          <a:xfrm rot="7170328">
            <a:off x="1691476" y="2703209"/>
            <a:ext cx="506174" cy="264160"/>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1"/>
          <p:cNvSpPr/>
          <p:nvPr/>
        </p:nvSpPr>
        <p:spPr>
          <a:xfrm rot="3779137">
            <a:off x="3328637" y="2703210"/>
            <a:ext cx="506177" cy="264160"/>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52"/>
          <p:cNvSpPr txBox="1"/>
          <p:nvPr/>
        </p:nvSpPr>
        <p:spPr>
          <a:xfrm>
            <a:off x="1373400" y="3127875"/>
            <a:ext cx="2749800" cy="17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The more uncertain people feel, the more they will more rely on social proof. </a:t>
            </a:r>
            <a:endParaRPr>
              <a:latin typeface="Lato"/>
              <a:ea typeface="Lato"/>
              <a:cs typeface="Lato"/>
              <a:sym typeface="Lato"/>
            </a:endParaRPr>
          </a:p>
          <a:p>
            <a:pPr indent="0" lvl="0" marL="0" rtl="0" algn="l">
              <a:spcBef>
                <a:spcPts val="0"/>
              </a:spcBef>
              <a:spcAft>
                <a:spcPts val="0"/>
              </a:spcAft>
              <a:buNone/>
            </a:pPr>
            <a:r>
              <a:t/>
            </a:r>
            <a:endParaRPr>
              <a:latin typeface="Varela Round"/>
              <a:ea typeface="Varela Round"/>
              <a:cs typeface="Varela Round"/>
              <a:sym typeface="Varela Round"/>
            </a:endParaRPr>
          </a:p>
          <a:p>
            <a:pPr indent="0" lvl="0" marL="0" rtl="0" algn="l">
              <a:spcBef>
                <a:spcPts val="0"/>
              </a:spcBef>
              <a:spcAft>
                <a:spcPts val="0"/>
              </a:spcAft>
              <a:buNone/>
            </a:pPr>
            <a:r>
              <a:t/>
            </a:r>
            <a:endParaRPr>
              <a:latin typeface="Varela Round"/>
              <a:ea typeface="Varela Round"/>
              <a:cs typeface="Varela Round"/>
              <a:sym typeface="Varela Round"/>
            </a:endParaRPr>
          </a:p>
          <a:p>
            <a:pPr indent="0" lvl="0" marL="0" rtl="0" algn="l">
              <a:spcBef>
                <a:spcPts val="0"/>
              </a:spcBef>
              <a:spcAft>
                <a:spcPts val="0"/>
              </a:spcAft>
              <a:buNone/>
            </a:pPr>
            <a:r>
              <a:rPr lang="en">
                <a:latin typeface="Varela Round"/>
                <a:ea typeface="Varela Round"/>
                <a:cs typeface="Varela Round"/>
                <a:sym typeface="Varela Round"/>
              </a:rPr>
              <a:t> </a:t>
            </a:r>
            <a:endParaRPr>
              <a:latin typeface="Varela Round"/>
              <a:ea typeface="Varela Round"/>
              <a:cs typeface="Varela Round"/>
              <a:sym typeface="Varela Round"/>
            </a:endParaRPr>
          </a:p>
        </p:txBody>
      </p:sp>
      <p:sp>
        <p:nvSpPr>
          <p:cNvPr id="462" name="Google Shape;462;p52"/>
          <p:cNvSpPr/>
          <p:nvPr/>
        </p:nvSpPr>
        <p:spPr>
          <a:xfrm>
            <a:off x="5355825" y="1085538"/>
            <a:ext cx="2406300" cy="13842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Raleway"/>
                <a:ea typeface="Raleway"/>
                <a:cs typeface="Raleway"/>
                <a:sym typeface="Raleway"/>
              </a:rPr>
              <a:t>Relationships</a:t>
            </a:r>
            <a:endParaRPr b="1" sz="1800">
              <a:solidFill>
                <a:schemeClr val="accent1"/>
              </a:solidFill>
              <a:latin typeface="Raleway"/>
              <a:ea typeface="Raleway"/>
              <a:cs typeface="Raleway"/>
              <a:sym typeface="Raleway"/>
            </a:endParaRPr>
          </a:p>
        </p:txBody>
      </p:sp>
      <p:sp>
        <p:nvSpPr>
          <p:cNvPr id="463" name="Google Shape;463;p52"/>
          <p:cNvSpPr/>
          <p:nvPr/>
        </p:nvSpPr>
        <p:spPr>
          <a:xfrm>
            <a:off x="1424425" y="1031025"/>
            <a:ext cx="2406300" cy="15024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1"/>
                </a:solidFill>
                <a:latin typeface="Raleway"/>
                <a:ea typeface="Raleway"/>
                <a:cs typeface="Raleway"/>
                <a:sym typeface="Raleway"/>
              </a:rPr>
              <a:t>Social Proof</a:t>
            </a:r>
            <a:endParaRPr b="1" sz="1800">
              <a:solidFill>
                <a:schemeClr val="accent1"/>
              </a:solidFill>
              <a:latin typeface="Raleway"/>
              <a:ea typeface="Raleway"/>
              <a:cs typeface="Raleway"/>
              <a:sym typeface="Raleway"/>
            </a:endParaRPr>
          </a:p>
        </p:txBody>
      </p:sp>
      <p:sp>
        <p:nvSpPr>
          <p:cNvPr id="464" name="Google Shape;464;p52"/>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2"/>
          <p:cNvSpPr txBox="1"/>
          <p:nvPr>
            <p:ph idx="4294967295" type="title"/>
          </p:nvPr>
        </p:nvSpPr>
        <p:spPr>
          <a:xfrm>
            <a:off x="8144575" y="192675"/>
            <a:ext cx="10059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Question</a:t>
            </a:r>
            <a:r>
              <a:rPr lang="en" sz="1400">
                <a:solidFill>
                  <a:srgbClr val="000000"/>
                </a:solidFill>
              </a:rPr>
              <a:t> </a:t>
            </a:r>
            <a:endParaRPr sz="1400">
              <a:solidFill>
                <a:srgbClr val="000000"/>
              </a:solidFill>
            </a:endParaRPr>
          </a:p>
        </p:txBody>
      </p:sp>
      <p:sp>
        <p:nvSpPr>
          <p:cNvPr id="466" name="Google Shape;466;p52"/>
          <p:cNvSpPr txBox="1"/>
          <p:nvPr/>
        </p:nvSpPr>
        <p:spPr>
          <a:xfrm>
            <a:off x="5481625" y="3255400"/>
            <a:ext cx="2749800" cy="17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“Strangers” vs “Social Circle”</a:t>
            </a:r>
            <a:endParaRPr>
              <a:latin typeface="Lato"/>
              <a:ea typeface="Lato"/>
              <a:cs typeface="Lato"/>
              <a:sym typeface="Lato"/>
            </a:endParaRPr>
          </a:p>
          <a:p>
            <a:pPr indent="0" lvl="0" marL="0" rtl="0" algn="l">
              <a:spcBef>
                <a:spcPts val="0"/>
              </a:spcBef>
              <a:spcAft>
                <a:spcPts val="0"/>
              </a:spcAft>
              <a:buNone/>
            </a:pPr>
            <a:r>
              <a:t/>
            </a:r>
            <a:endParaRPr>
              <a:latin typeface="Varela Round"/>
              <a:ea typeface="Varela Round"/>
              <a:cs typeface="Varela Round"/>
              <a:sym typeface="Varela Round"/>
            </a:endParaRPr>
          </a:p>
          <a:p>
            <a:pPr indent="0" lvl="0" marL="0" rtl="0" algn="l">
              <a:spcBef>
                <a:spcPts val="0"/>
              </a:spcBef>
              <a:spcAft>
                <a:spcPts val="0"/>
              </a:spcAft>
              <a:buNone/>
            </a:pPr>
            <a:r>
              <a:t/>
            </a:r>
            <a:endParaRPr>
              <a:latin typeface="Varela Round"/>
              <a:ea typeface="Varela Round"/>
              <a:cs typeface="Varela Round"/>
              <a:sym typeface="Varela Round"/>
            </a:endParaRPr>
          </a:p>
          <a:p>
            <a:pPr indent="0" lvl="0" marL="0" rtl="0" algn="l">
              <a:spcBef>
                <a:spcPts val="0"/>
              </a:spcBef>
              <a:spcAft>
                <a:spcPts val="0"/>
              </a:spcAft>
              <a:buNone/>
            </a:pPr>
            <a:r>
              <a:rPr lang="en">
                <a:latin typeface="Varela Round"/>
                <a:ea typeface="Varela Round"/>
                <a:cs typeface="Varela Round"/>
                <a:sym typeface="Varela Round"/>
              </a:rPr>
              <a:t> </a:t>
            </a:r>
            <a:endParaRPr>
              <a:latin typeface="Varela Round"/>
              <a:ea typeface="Varela Round"/>
              <a:cs typeface="Varela Round"/>
              <a:sym typeface="Varela Round"/>
            </a:endParaRPr>
          </a:p>
        </p:txBody>
      </p:sp>
      <p:grpSp>
        <p:nvGrpSpPr>
          <p:cNvPr id="467" name="Google Shape;467;p52"/>
          <p:cNvGrpSpPr/>
          <p:nvPr/>
        </p:nvGrpSpPr>
        <p:grpSpPr>
          <a:xfrm>
            <a:off x="4271731" y="1417322"/>
            <a:ext cx="643061" cy="720616"/>
            <a:chOff x="5037700" y="2430325"/>
            <a:chExt cx="75950" cy="65850"/>
          </a:xfrm>
        </p:grpSpPr>
        <p:sp>
          <p:nvSpPr>
            <p:cNvPr id="468" name="Google Shape;468;p5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p:nvPr/>
        </p:nvSpPr>
        <p:spPr>
          <a:xfrm>
            <a:off x="0" y="1389375"/>
            <a:ext cx="3869700" cy="6549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3"/>
          <p:cNvSpPr txBox="1"/>
          <p:nvPr>
            <p:ph type="title"/>
          </p:nvPr>
        </p:nvSpPr>
        <p:spPr>
          <a:xfrm>
            <a:off x="72780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sp>
        <p:nvSpPr>
          <p:cNvPr id="476" name="Google Shape;476;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latin typeface="Arial"/>
                <a:ea typeface="Arial"/>
                <a:cs typeface="Arial"/>
                <a:sym typeface="Arial"/>
              </a:rPr>
              <a:t>‹#›</a:t>
            </a:fld>
            <a:endParaRPr sz="1400">
              <a:solidFill>
                <a:srgbClr val="000000"/>
              </a:solidFill>
              <a:latin typeface="Arial"/>
              <a:ea typeface="Arial"/>
              <a:cs typeface="Arial"/>
              <a:sym typeface="Arial"/>
            </a:endParaRPr>
          </a:p>
        </p:txBody>
      </p:sp>
      <p:pic>
        <p:nvPicPr>
          <p:cNvPr id="477" name="Google Shape;477;p53"/>
          <p:cNvPicPr preferRelativeResize="0"/>
          <p:nvPr/>
        </p:nvPicPr>
        <p:blipFill>
          <a:blip r:embed="rId3">
            <a:alphaModFix/>
          </a:blip>
          <a:stretch>
            <a:fillRect/>
          </a:stretch>
        </p:blipFill>
        <p:spPr>
          <a:xfrm>
            <a:off x="5937700" y="1862875"/>
            <a:ext cx="2153175" cy="2384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483" name="Google Shape;483;p54"/>
          <p:cNvSpPr txBox="1"/>
          <p:nvPr/>
        </p:nvSpPr>
        <p:spPr>
          <a:xfrm>
            <a:off x="991675" y="1342725"/>
            <a:ext cx="5067600" cy="3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The data should:</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AutoNum type="arabicPeriod"/>
            </a:pPr>
            <a:r>
              <a:rPr lang="en" sz="1800">
                <a:latin typeface="Lato"/>
                <a:ea typeface="Lato"/>
                <a:cs typeface="Lato"/>
                <a:sym typeface="Lato"/>
              </a:rPr>
              <a:t>P</a:t>
            </a:r>
            <a:r>
              <a:rPr lang="en" sz="1800">
                <a:latin typeface="Lato"/>
                <a:ea typeface="Lato"/>
                <a:cs typeface="Lato"/>
                <a:sym typeface="Lato"/>
              </a:rPr>
              <a:t>urchase/ money related</a:t>
            </a:r>
            <a:endParaRPr sz="1800">
              <a:latin typeface="Lato"/>
              <a:ea typeface="Lato"/>
              <a:cs typeface="Lato"/>
              <a:sym typeface="Lato"/>
            </a:endParaRPr>
          </a:p>
          <a:p>
            <a:pPr indent="0" lvl="0" marL="914400" rtl="0" algn="l">
              <a:lnSpc>
                <a:spcPct val="150000"/>
              </a:lnSpc>
              <a:spcBef>
                <a:spcPts val="0"/>
              </a:spcBef>
              <a:spcAft>
                <a:spcPts val="0"/>
              </a:spcAft>
              <a:buNone/>
            </a:pPr>
            <a:r>
              <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AutoNum type="arabicPeriod"/>
            </a:pPr>
            <a:r>
              <a:rPr lang="en" sz="1800">
                <a:latin typeface="Lato"/>
                <a:ea typeface="Lato"/>
                <a:cs typeface="Lato"/>
                <a:sym typeface="Lato"/>
              </a:rPr>
              <a:t>Include consumers' opinions/comments </a:t>
            </a:r>
            <a:endParaRPr sz="1800">
              <a:latin typeface="Lato"/>
              <a:ea typeface="Lato"/>
              <a:cs typeface="Lato"/>
              <a:sym typeface="Lato"/>
            </a:endParaRPr>
          </a:p>
          <a:p>
            <a:pPr indent="0" lvl="0" marL="914400" rtl="0" algn="l">
              <a:lnSpc>
                <a:spcPct val="150000"/>
              </a:lnSpc>
              <a:spcBef>
                <a:spcPts val="0"/>
              </a:spcBef>
              <a:spcAft>
                <a:spcPts val="0"/>
              </a:spcAft>
              <a:buNone/>
            </a:pPr>
            <a:r>
              <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AutoNum type="arabicPeriod"/>
            </a:pPr>
            <a:r>
              <a:rPr lang="en" sz="1800">
                <a:latin typeface="Lato"/>
                <a:ea typeface="Lato"/>
                <a:cs typeface="Lato"/>
                <a:sym typeface="Lato"/>
              </a:rPr>
              <a:t>Longitudinal</a:t>
            </a:r>
            <a:endParaRPr sz="1800">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800">
              <a:highlight>
                <a:srgbClr val="FFFFFF"/>
              </a:highlight>
              <a:latin typeface="Roboto"/>
              <a:ea typeface="Roboto"/>
              <a:cs typeface="Roboto"/>
              <a:sym typeface="Roboto"/>
            </a:endParaRPr>
          </a:p>
        </p:txBody>
      </p:sp>
      <p:sp>
        <p:nvSpPr>
          <p:cNvPr id="484" name="Google Shape;484;p54"/>
          <p:cNvSpPr txBox="1"/>
          <p:nvPr/>
        </p:nvSpPr>
        <p:spPr>
          <a:xfrm>
            <a:off x="991675" y="456950"/>
            <a:ext cx="5887800" cy="68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latin typeface="Raleway"/>
                <a:ea typeface="Raleway"/>
                <a:cs typeface="Raleway"/>
                <a:sym typeface="Raleway"/>
              </a:rPr>
              <a:t>Identifying the Data</a:t>
            </a:r>
            <a:endParaRPr b="1" sz="2400">
              <a:latin typeface="Raleway"/>
              <a:ea typeface="Raleway"/>
              <a:cs typeface="Raleway"/>
              <a:sym typeface="Raleway"/>
            </a:endParaRPr>
          </a:p>
        </p:txBody>
      </p:sp>
      <p:sp>
        <p:nvSpPr>
          <p:cNvPr id="485" name="Google Shape;485;p54"/>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4"/>
          <p:cNvSpPr txBox="1"/>
          <p:nvPr>
            <p:ph type="title"/>
          </p:nvPr>
        </p:nvSpPr>
        <p:spPr>
          <a:xfrm>
            <a:off x="8264825" y="192675"/>
            <a:ext cx="8856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Sources</a:t>
            </a:r>
            <a:endParaRPr sz="1400">
              <a:solidFill>
                <a:srgbClr val="000000"/>
              </a:solidFill>
            </a:endParaRPr>
          </a:p>
        </p:txBody>
      </p:sp>
      <p:pic>
        <p:nvPicPr>
          <p:cNvPr id="487" name="Google Shape;487;p54"/>
          <p:cNvPicPr preferRelativeResize="0"/>
          <p:nvPr/>
        </p:nvPicPr>
        <p:blipFill>
          <a:blip r:embed="rId3">
            <a:alphaModFix/>
          </a:blip>
          <a:stretch>
            <a:fillRect/>
          </a:stretch>
        </p:blipFill>
        <p:spPr>
          <a:xfrm>
            <a:off x="6575563" y="1726225"/>
            <a:ext cx="2124075" cy="2886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55"/>
          <p:cNvSpPr txBox="1"/>
          <p:nvPr/>
        </p:nvSpPr>
        <p:spPr>
          <a:xfrm>
            <a:off x="987150" y="766125"/>
            <a:ext cx="7564200" cy="69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chemeClr val="dk1"/>
              </a:buClr>
              <a:buSzPts val="1100"/>
              <a:buFont typeface="Arial"/>
              <a:buNone/>
            </a:pPr>
            <a:r>
              <a:rPr b="1" lang="en" sz="1800">
                <a:latin typeface="Lato"/>
                <a:ea typeface="Lato"/>
                <a:cs typeface="Lato"/>
                <a:sym typeface="Lato"/>
              </a:rPr>
              <a:t>Source:</a:t>
            </a:r>
            <a:r>
              <a:rPr lang="en" sz="1800">
                <a:latin typeface="Lato"/>
                <a:ea typeface="Lato"/>
                <a:cs typeface="Lato"/>
                <a:sym typeface="Lato"/>
              </a:rPr>
              <a:t> Yelp reviews, eBay reviews, </a:t>
            </a:r>
            <a:r>
              <a:rPr lang="en" sz="1800">
                <a:solidFill>
                  <a:schemeClr val="dk1"/>
                </a:solidFill>
                <a:latin typeface="Lato"/>
                <a:ea typeface="Lato"/>
                <a:cs typeface="Lato"/>
                <a:sym typeface="Lato"/>
              </a:rPr>
              <a:t>Amazon reviews, etc.</a:t>
            </a:r>
            <a:endParaRPr sz="1800">
              <a:latin typeface="Varela Round"/>
              <a:ea typeface="Varela Round"/>
              <a:cs typeface="Varela Round"/>
              <a:sym typeface="Varela Round"/>
            </a:endParaRPr>
          </a:p>
        </p:txBody>
      </p:sp>
      <p:sp>
        <p:nvSpPr>
          <p:cNvPr id="494" name="Google Shape;494;p55"/>
          <p:cNvSpPr txBox="1"/>
          <p:nvPr/>
        </p:nvSpPr>
        <p:spPr>
          <a:xfrm>
            <a:off x="441800" y="166725"/>
            <a:ext cx="76158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Data Sources for Decision-making Process</a:t>
            </a:r>
            <a:endParaRPr sz="2400">
              <a:solidFill>
                <a:srgbClr val="617A86"/>
              </a:solidFill>
              <a:latin typeface="Nixie One"/>
              <a:ea typeface="Nixie One"/>
              <a:cs typeface="Nixie One"/>
              <a:sym typeface="Nixie One"/>
            </a:endParaRPr>
          </a:p>
        </p:txBody>
      </p:sp>
      <p:sp>
        <p:nvSpPr>
          <p:cNvPr id="495" name="Google Shape;495;p55"/>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5"/>
          <p:cNvSpPr txBox="1"/>
          <p:nvPr>
            <p:ph idx="4294967295" type="title"/>
          </p:nvPr>
        </p:nvSpPr>
        <p:spPr>
          <a:xfrm>
            <a:off x="8264825" y="192675"/>
            <a:ext cx="8856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Sources</a:t>
            </a:r>
            <a:endParaRPr sz="1400">
              <a:solidFill>
                <a:srgbClr val="000000"/>
              </a:solidFill>
            </a:endParaRPr>
          </a:p>
        </p:txBody>
      </p:sp>
      <p:pic>
        <p:nvPicPr>
          <p:cNvPr id="497" name="Google Shape;497;p55"/>
          <p:cNvPicPr preferRelativeResize="0"/>
          <p:nvPr/>
        </p:nvPicPr>
        <p:blipFill>
          <a:blip r:embed="rId3">
            <a:alphaModFix/>
          </a:blip>
          <a:stretch>
            <a:fillRect/>
          </a:stretch>
        </p:blipFill>
        <p:spPr>
          <a:xfrm>
            <a:off x="987150" y="1462425"/>
            <a:ext cx="7070450" cy="3430300"/>
          </a:xfrm>
          <a:prstGeom prst="rect">
            <a:avLst/>
          </a:prstGeom>
          <a:noFill/>
          <a:ln>
            <a:noFill/>
          </a:ln>
        </p:spPr>
      </p:pic>
      <p:sp>
        <p:nvSpPr>
          <p:cNvPr id="498" name="Google Shape;498;p55"/>
          <p:cNvSpPr/>
          <p:nvPr/>
        </p:nvSpPr>
        <p:spPr>
          <a:xfrm>
            <a:off x="2949025" y="2745500"/>
            <a:ext cx="5022900" cy="301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p56"/>
          <p:cNvSpPr txBox="1"/>
          <p:nvPr/>
        </p:nvSpPr>
        <p:spPr>
          <a:xfrm>
            <a:off x="991675" y="603925"/>
            <a:ext cx="6482100" cy="99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800">
                <a:latin typeface="Lato"/>
                <a:ea typeface="Lato"/>
                <a:cs typeface="Lato"/>
                <a:sym typeface="Lato"/>
              </a:rPr>
              <a:t>Source:</a:t>
            </a:r>
            <a:r>
              <a:rPr lang="en" sz="1800">
                <a:latin typeface="Lato"/>
                <a:ea typeface="Lato"/>
                <a:cs typeface="Lato"/>
                <a:sym typeface="Lato"/>
              </a:rPr>
              <a:t> </a:t>
            </a:r>
            <a:r>
              <a:rPr lang="en" sz="1800">
                <a:solidFill>
                  <a:schemeClr val="dk1"/>
                </a:solidFill>
                <a:latin typeface="Lato"/>
                <a:ea typeface="Lato"/>
                <a:cs typeface="Lato"/>
                <a:sym typeface="Lato"/>
              </a:rPr>
              <a:t>Consumer Confidence Index, </a:t>
            </a:r>
            <a:r>
              <a:rPr lang="en" sz="1800">
                <a:latin typeface="Lato"/>
                <a:ea typeface="Lato"/>
                <a:cs typeface="Lato"/>
                <a:sym typeface="Lato"/>
              </a:rPr>
              <a:t>S&amp;P 500, Dow Jo</a:t>
            </a:r>
            <a:r>
              <a:rPr lang="en" sz="1800">
                <a:latin typeface="Lato"/>
                <a:ea typeface="Lato"/>
                <a:cs typeface="Lato"/>
                <a:sym typeface="Lato"/>
              </a:rPr>
              <a:t>nes Industrial Average, etc.</a:t>
            </a:r>
            <a:endParaRPr sz="1800">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800">
              <a:latin typeface="Lato"/>
              <a:ea typeface="Lato"/>
              <a:cs typeface="Lato"/>
              <a:sym typeface="Lato"/>
            </a:endParaRPr>
          </a:p>
          <a:p>
            <a:pPr indent="0" lvl="0" marL="0" rtl="0" algn="l">
              <a:spcBef>
                <a:spcPts val="1200"/>
              </a:spcBef>
              <a:spcAft>
                <a:spcPts val="0"/>
              </a:spcAft>
              <a:buNone/>
            </a:pPr>
            <a:r>
              <a:t/>
            </a:r>
            <a:endParaRPr sz="1800">
              <a:latin typeface="Varela Round"/>
              <a:ea typeface="Varela Round"/>
              <a:cs typeface="Varela Round"/>
              <a:sym typeface="Varela Round"/>
            </a:endParaRPr>
          </a:p>
        </p:txBody>
      </p:sp>
      <p:sp>
        <p:nvSpPr>
          <p:cNvPr id="505" name="Google Shape;505;p56"/>
          <p:cNvSpPr txBox="1"/>
          <p:nvPr/>
        </p:nvSpPr>
        <p:spPr>
          <a:xfrm>
            <a:off x="255025" y="155625"/>
            <a:ext cx="74859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Data Sources for “Out-Of-Control” Status</a:t>
            </a:r>
            <a:endParaRPr b="1" sz="2400">
              <a:latin typeface="Raleway"/>
              <a:ea typeface="Raleway"/>
              <a:cs typeface="Raleway"/>
              <a:sym typeface="Raleway"/>
            </a:endParaRPr>
          </a:p>
        </p:txBody>
      </p:sp>
      <p:sp>
        <p:nvSpPr>
          <p:cNvPr id="506" name="Google Shape;506;p56"/>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6"/>
          <p:cNvSpPr txBox="1"/>
          <p:nvPr>
            <p:ph idx="4294967295" type="title"/>
          </p:nvPr>
        </p:nvSpPr>
        <p:spPr>
          <a:xfrm>
            <a:off x="8264825" y="192675"/>
            <a:ext cx="8856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Sources</a:t>
            </a:r>
            <a:endParaRPr sz="1400">
              <a:solidFill>
                <a:srgbClr val="000000"/>
              </a:solidFill>
            </a:endParaRPr>
          </a:p>
        </p:txBody>
      </p:sp>
      <p:pic>
        <p:nvPicPr>
          <p:cNvPr id="508" name="Google Shape;508;p56"/>
          <p:cNvPicPr preferRelativeResize="0"/>
          <p:nvPr/>
        </p:nvPicPr>
        <p:blipFill>
          <a:blip r:embed="rId3">
            <a:alphaModFix/>
          </a:blip>
          <a:stretch>
            <a:fillRect/>
          </a:stretch>
        </p:blipFill>
        <p:spPr>
          <a:xfrm>
            <a:off x="1049100" y="1510125"/>
            <a:ext cx="6691825" cy="349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p:nvPr/>
        </p:nvSpPr>
        <p:spPr>
          <a:xfrm>
            <a:off x="0" y="1443950"/>
            <a:ext cx="3937800" cy="7074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txBox="1"/>
          <p:nvPr>
            <p:ph type="title"/>
          </p:nvPr>
        </p:nvSpPr>
        <p:spPr>
          <a:xfrm>
            <a:off x="727800" y="14439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RPA </a:t>
            </a:r>
            <a:r>
              <a:rPr lang="en">
                <a:solidFill>
                  <a:srgbClr val="FFFFFF"/>
                </a:solidFill>
              </a:rPr>
              <a:t>Overview</a:t>
            </a:r>
            <a:endParaRPr>
              <a:solidFill>
                <a:srgbClr val="FFFFFF"/>
              </a:solidFill>
            </a:endParaRPr>
          </a:p>
        </p:txBody>
      </p:sp>
      <p:sp>
        <p:nvSpPr>
          <p:cNvPr id="181" name="Google Shape;181;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82" name="Google Shape;182;p30"/>
          <p:cNvPicPr preferRelativeResize="0"/>
          <p:nvPr/>
        </p:nvPicPr>
        <p:blipFill>
          <a:blip r:embed="rId3">
            <a:alphaModFix/>
          </a:blip>
          <a:stretch>
            <a:fillRect/>
          </a:stretch>
        </p:blipFill>
        <p:spPr>
          <a:xfrm>
            <a:off x="4986163" y="612961"/>
            <a:ext cx="2949650" cy="2949676"/>
          </a:xfrm>
          <a:prstGeom prst="rect">
            <a:avLst/>
          </a:prstGeom>
          <a:noFill/>
          <a:ln>
            <a:noFill/>
          </a:ln>
          <a:effectLst>
            <a:outerShdw blurRad="57150" rotWithShape="0" algn="bl" dir="5400000" dist="19050">
              <a:srgbClr val="000000">
                <a:alpha val="50000"/>
              </a:srgbClr>
            </a:outerShdw>
          </a:effectLst>
        </p:spPr>
      </p:pic>
      <p:pic>
        <p:nvPicPr>
          <p:cNvPr id="183" name="Google Shape;183;p30"/>
          <p:cNvPicPr preferRelativeResize="0"/>
          <p:nvPr/>
        </p:nvPicPr>
        <p:blipFill>
          <a:blip r:embed="rId4">
            <a:alphaModFix/>
          </a:blip>
          <a:stretch>
            <a:fillRect/>
          </a:stretch>
        </p:blipFill>
        <p:spPr>
          <a:xfrm>
            <a:off x="5824412" y="1648700"/>
            <a:ext cx="1273175" cy="763925"/>
          </a:xfrm>
          <a:prstGeom prst="rect">
            <a:avLst/>
          </a:prstGeom>
          <a:noFill/>
          <a:ln>
            <a:noFill/>
          </a:ln>
          <a:effectLst>
            <a:outerShdw blurRad="57150" rotWithShape="0" algn="bl" dir="5400000" dist="19050">
              <a:srgbClr val="000000">
                <a:alpha val="74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7"/>
          <p:cNvSpPr/>
          <p:nvPr/>
        </p:nvSpPr>
        <p:spPr>
          <a:xfrm>
            <a:off x="0" y="1389375"/>
            <a:ext cx="3869700" cy="6549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515" name="Google Shape;515;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latin typeface="Arial"/>
                <a:ea typeface="Arial"/>
                <a:cs typeface="Arial"/>
                <a:sym typeface="Arial"/>
              </a:rPr>
              <a:t>‹#›</a:t>
            </a:fld>
            <a:endParaRPr sz="1400">
              <a:latin typeface="Arial"/>
              <a:ea typeface="Arial"/>
              <a:cs typeface="Arial"/>
              <a:sym typeface="Arial"/>
            </a:endParaRPr>
          </a:p>
        </p:txBody>
      </p:sp>
      <p:sp>
        <p:nvSpPr>
          <p:cNvPr id="516" name="Google Shape;516;p57"/>
          <p:cNvSpPr/>
          <p:nvPr/>
        </p:nvSpPr>
        <p:spPr>
          <a:xfrm>
            <a:off x="6366000" y="1908675"/>
            <a:ext cx="899225" cy="26255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2" name="Google Shape;522;p58"/>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8"/>
          <p:cNvSpPr txBox="1"/>
          <p:nvPr>
            <p:ph idx="4294967295" type="title"/>
          </p:nvPr>
        </p:nvSpPr>
        <p:spPr>
          <a:xfrm>
            <a:off x="8162850" y="192675"/>
            <a:ext cx="9876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Methods</a:t>
            </a:r>
            <a:endParaRPr sz="1400">
              <a:solidFill>
                <a:srgbClr val="000000"/>
              </a:solidFill>
            </a:endParaRPr>
          </a:p>
        </p:txBody>
      </p:sp>
      <p:sp>
        <p:nvSpPr>
          <p:cNvPr id="524" name="Google Shape;524;p58"/>
          <p:cNvSpPr/>
          <p:nvPr/>
        </p:nvSpPr>
        <p:spPr>
          <a:xfrm>
            <a:off x="158650" y="2920865"/>
            <a:ext cx="1739400" cy="7728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Raw Textual Data</a:t>
            </a:r>
            <a:endParaRPr b="1" sz="1200">
              <a:solidFill>
                <a:schemeClr val="dk1"/>
              </a:solidFill>
            </a:endParaRPr>
          </a:p>
        </p:txBody>
      </p:sp>
      <p:sp>
        <p:nvSpPr>
          <p:cNvPr id="525" name="Google Shape;525;p58"/>
          <p:cNvSpPr/>
          <p:nvPr/>
        </p:nvSpPr>
        <p:spPr>
          <a:xfrm>
            <a:off x="2534138" y="2920875"/>
            <a:ext cx="1829100" cy="7728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Numerical Representation</a:t>
            </a:r>
            <a:endParaRPr b="1" sz="1200">
              <a:solidFill>
                <a:schemeClr val="dk1"/>
              </a:solidFill>
            </a:endParaRPr>
          </a:p>
        </p:txBody>
      </p:sp>
      <p:sp>
        <p:nvSpPr>
          <p:cNvPr id="526" name="Google Shape;526;p58"/>
          <p:cNvSpPr/>
          <p:nvPr/>
        </p:nvSpPr>
        <p:spPr>
          <a:xfrm>
            <a:off x="5139990" y="2920875"/>
            <a:ext cx="1739400" cy="7728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Quantified Attributes</a:t>
            </a:r>
            <a:endParaRPr b="1" sz="1200">
              <a:solidFill>
                <a:schemeClr val="dk1"/>
              </a:solidFill>
            </a:endParaRPr>
          </a:p>
        </p:txBody>
      </p:sp>
      <p:sp>
        <p:nvSpPr>
          <p:cNvPr id="527" name="Google Shape;527;p58"/>
          <p:cNvSpPr/>
          <p:nvPr/>
        </p:nvSpPr>
        <p:spPr>
          <a:xfrm>
            <a:off x="924950" y="1416331"/>
            <a:ext cx="2383500" cy="8841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Word Embedding </a:t>
            </a:r>
            <a:endParaRPr b="1" sz="1200"/>
          </a:p>
        </p:txBody>
      </p:sp>
      <p:sp>
        <p:nvSpPr>
          <p:cNvPr id="528" name="Google Shape;528;p58"/>
          <p:cNvSpPr/>
          <p:nvPr/>
        </p:nvSpPr>
        <p:spPr>
          <a:xfrm>
            <a:off x="3534475" y="1406350"/>
            <a:ext cx="2461800" cy="8841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Convolutional Neural Network</a:t>
            </a:r>
            <a:endParaRPr b="1" sz="1200"/>
          </a:p>
        </p:txBody>
      </p:sp>
      <p:sp>
        <p:nvSpPr>
          <p:cNvPr id="529" name="Google Shape;529;p58"/>
          <p:cNvSpPr/>
          <p:nvPr/>
        </p:nvSpPr>
        <p:spPr>
          <a:xfrm>
            <a:off x="6223519" y="1406351"/>
            <a:ext cx="2383500" cy="8841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rPr>
              <a:t>Time Series Analysis</a:t>
            </a:r>
            <a:endParaRPr b="1" sz="1200"/>
          </a:p>
        </p:txBody>
      </p:sp>
      <p:cxnSp>
        <p:nvCxnSpPr>
          <p:cNvPr id="530" name="Google Shape;530;p58"/>
          <p:cNvCxnSpPr>
            <a:endCxn id="525" idx="2"/>
          </p:cNvCxnSpPr>
          <p:nvPr/>
        </p:nvCxnSpPr>
        <p:spPr>
          <a:xfrm>
            <a:off x="1757438" y="3307275"/>
            <a:ext cx="776700" cy="0"/>
          </a:xfrm>
          <a:prstGeom prst="straightConnector1">
            <a:avLst/>
          </a:prstGeom>
          <a:noFill/>
          <a:ln cap="flat" cmpd="sng" w="28575">
            <a:solidFill>
              <a:srgbClr val="000000"/>
            </a:solidFill>
            <a:prstDash val="solid"/>
            <a:round/>
            <a:headEnd len="med" w="med" type="none"/>
            <a:tailEnd len="med" w="med" type="triangle"/>
          </a:ln>
        </p:spPr>
      </p:cxnSp>
      <p:cxnSp>
        <p:nvCxnSpPr>
          <p:cNvPr id="531" name="Google Shape;531;p58"/>
          <p:cNvCxnSpPr>
            <a:stCxn id="525" idx="6"/>
            <a:endCxn id="526" idx="2"/>
          </p:cNvCxnSpPr>
          <p:nvPr/>
        </p:nvCxnSpPr>
        <p:spPr>
          <a:xfrm>
            <a:off x="4363238" y="3307275"/>
            <a:ext cx="776700" cy="0"/>
          </a:xfrm>
          <a:prstGeom prst="straightConnector1">
            <a:avLst/>
          </a:prstGeom>
          <a:noFill/>
          <a:ln cap="flat" cmpd="sng" w="28575">
            <a:solidFill>
              <a:srgbClr val="000000"/>
            </a:solidFill>
            <a:prstDash val="solid"/>
            <a:round/>
            <a:headEnd len="med" w="med" type="none"/>
            <a:tailEnd len="med" w="med" type="triangle"/>
          </a:ln>
        </p:spPr>
      </p:cxnSp>
      <p:cxnSp>
        <p:nvCxnSpPr>
          <p:cNvPr id="532" name="Google Shape;532;p58"/>
          <p:cNvCxnSpPr>
            <a:stCxn id="527" idx="2"/>
          </p:cNvCxnSpPr>
          <p:nvPr/>
        </p:nvCxnSpPr>
        <p:spPr>
          <a:xfrm flipH="1">
            <a:off x="2111600" y="2300431"/>
            <a:ext cx="5100" cy="965700"/>
          </a:xfrm>
          <a:prstGeom prst="straightConnector1">
            <a:avLst/>
          </a:prstGeom>
          <a:noFill/>
          <a:ln cap="flat" cmpd="sng" w="28575">
            <a:solidFill>
              <a:srgbClr val="000000"/>
            </a:solidFill>
            <a:prstDash val="solid"/>
            <a:round/>
            <a:headEnd len="med" w="med" type="none"/>
            <a:tailEnd len="med" w="med" type="triangle"/>
          </a:ln>
        </p:spPr>
      </p:cxnSp>
      <p:cxnSp>
        <p:nvCxnSpPr>
          <p:cNvPr id="533" name="Google Shape;533;p58"/>
          <p:cNvCxnSpPr>
            <a:stCxn id="528" idx="2"/>
          </p:cNvCxnSpPr>
          <p:nvPr/>
        </p:nvCxnSpPr>
        <p:spPr>
          <a:xfrm>
            <a:off x="4765375" y="2290450"/>
            <a:ext cx="0" cy="994500"/>
          </a:xfrm>
          <a:prstGeom prst="straightConnector1">
            <a:avLst/>
          </a:prstGeom>
          <a:noFill/>
          <a:ln cap="flat" cmpd="sng" w="28575">
            <a:solidFill>
              <a:srgbClr val="000000"/>
            </a:solidFill>
            <a:prstDash val="solid"/>
            <a:round/>
            <a:headEnd len="med" w="med" type="none"/>
            <a:tailEnd len="med" w="med" type="triangle"/>
          </a:ln>
        </p:spPr>
      </p:cxnSp>
      <p:cxnSp>
        <p:nvCxnSpPr>
          <p:cNvPr id="534" name="Google Shape;534;p58"/>
          <p:cNvCxnSpPr>
            <a:stCxn id="526" idx="6"/>
            <a:endCxn id="535" idx="1"/>
          </p:cNvCxnSpPr>
          <p:nvPr/>
        </p:nvCxnSpPr>
        <p:spPr>
          <a:xfrm>
            <a:off x="6879390" y="3307275"/>
            <a:ext cx="972900" cy="0"/>
          </a:xfrm>
          <a:prstGeom prst="straightConnector1">
            <a:avLst/>
          </a:prstGeom>
          <a:noFill/>
          <a:ln cap="flat" cmpd="sng" w="28575">
            <a:solidFill>
              <a:srgbClr val="000000"/>
            </a:solidFill>
            <a:prstDash val="solid"/>
            <a:round/>
            <a:headEnd len="med" w="med" type="none"/>
            <a:tailEnd len="med" w="med" type="triangle"/>
          </a:ln>
        </p:spPr>
      </p:cxnSp>
      <p:cxnSp>
        <p:nvCxnSpPr>
          <p:cNvPr id="536" name="Google Shape;536;p58"/>
          <p:cNvCxnSpPr>
            <a:stCxn id="529" idx="2"/>
          </p:cNvCxnSpPr>
          <p:nvPr/>
        </p:nvCxnSpPr>
        <p:spPr>
          <a:xfrm flipH="1">
            <a:off x="7411669" y="2290451"/>
            <a:ext cx="3600" cy="994500"/>
          </a:xfrm>
          <a:prstGeom prst="straightConnector1">
            <a:avLst/>
          </a:prstGeom>
          <a:noFill/>
          <a:ln cap="flat" cmpd="sng" w="28575">
            <a:solidFill>
              <a:srgbClr val="000000"/>
            </a:solidFill>
            <a:prstDash val="solid"/>
            <a:round/>
            <a:headEnd len="med" w="med" type="none"/>
            <a:tailEnd len="med" w="med" type="triangle"/>
          </a:ln>
        </p:spPr>
      </p:cxnSp>
      <p:sp>
        <p:nvSpPr>
          <p:cNvPr id="537" name="Google Shape;537;p58"/>
          <p:cNvSpPr/>
          <p:nvPr/>
        </p:nvSpPr>
        <p:spPr>
          <a:xfrm>
            <a:off x="7082950" y="3956150"/>
            <a:ext cx="1375500" cy="432000"/>
          </a:xfrm>
          <a:prstGeom prst="diamond">
            <a:avLst/>
          </a:prstGeom>
          <a:solidFill>
            <a:srgbClr val="60C051"/>
          </a:solidFill>
          <a:ln cap="flat" cmpd="sng" w="9525">
            <a:solidFill>
              <a:srgbClr val="60C05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Method</a:t>
            </a:r>
            <a:endParaRPr sz="1000"/>
          </a:p>
        </p:txBody>
      </p:sp>
      <p:sp>
        <p:nvSpPr>
          <p:cNvPr id="538" name="Google Shape;538;p58"/>
          <p:cNvSpPr/>
          <p:nvPr/>
        </p:nvSpPr>
        <p:spPr>
          <a:xfrm>
            <a:off x="7082950" y="4517049"/>
            <a:ext cx="1375500" cy="432000"/>
          </a:xfrm>
          <a:prstGeom prst="ellipse">
            <a:avLst/>
          </a:prstGeom>
          <a:solidFill>
            <a:srgbClr val="FDDF30"/>
          </a:solidFill>
          <a:ln cap="flat" cmpd="sng" w="9525">
            <a:solidFill>
              <a:srgbClr val="FDDF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Data / Metrics</a:t>
            </a:r>
            <a:endParaRPr sz="1000">
              <a:solidFill>
                <a:schemeClr val="dk1"/>
              </a:solidFill>
            </a:endParaRPr>
          </a:p>
        </p:txBody>
      </p:sp>
      <p:sp>
        <p:nvSpPr>
          <p:cNvPr id="535" name="Google Shape;535;p58"/>
          <p:cNvSpPr/>
          <p:nvPr/>
        </p:nvSpPr>
        <p:spPr>
          <a:xfrm>
            <a:off x="7852400" y="3033525"/>
            <a:ext cx="1234800" cy="547500"/>
          </a:xfrm>
          <a:prstGeom prst="rect">
            <a:avLst/>
          </a:prstGeom>
          <a:solidFill>
            <a:srgbClr val="FB6B00"/>
          </a:solidFill>
          <a:ln cap="flat" cmpd="sng" w="9525">
            <a:solidFill>
              <a:srgbClr val="ED4A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Findings</a:t>
            </a:r>
            <a:endParaRPr b="1">
              <a:solidFill>
                <a:schemeClr val="dk1"/>
              </a:solidFill>
            </a:endParaRPr>
          </a:p>
        </p:txBody>
      </p:sp>
      <p:sp>
        <p:nvSpPr>
          <p:cNvPr id="539" name="Google Shape;539;p58"/>
          <p:cNvSpPr txBox="1"/>
          <p:nvPr/>
        </p:nvSpPr>
        <p:spPr>
          <a:xfrm>
            <a:off x="929775" y="454475"/>
            <a:ext cx="73863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Raleway"/>
                <a:ea typeface="Raleway"/>
                <a:cs typeface="Raleway"/>
                <a:sym typeface="Raleway"/>
              </a:rPr>
              <a:t>Methodological Approach</a:t>
            </a:r>
            <a:endParaRPr b="1" sz="2400">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59"/>
          <p:cNvSpPr txBox="1"/>
          <p:nvPr/>
        </p:nvSpPr>
        <p:spPr>
          <a:xfrm>
            <a:off x="878850" y="462275"/>
            <a:ext cx="73863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Word Embedding</a:t>
            </a:r>
            <a:r>
              <a:rPr b="1" lang="en" sz="2400">
                <a:solidFill>
                  <a:srgbClr val="0000FF"/>
                </a:solidFill>
                <a:latin typeface="Raleway"/>
                <a:ea typeface="Raleway"/>
                <a:cs typeface="Raleway"/>
                <a:sym typeface="Raleway"/>
              </a:rPr>
              <a:t> </a:t>
            </a:r>
            <a:endParaRPr b="1" sz="2400">
              <a:solidFill>
                <a:srgbClr val="0000FF"/>
              </a:solidFill>
              <a:latin typeface="Raleway"/>
              <a:ea typeface="Raleway"/>
              <a:cs typeface="Raleway"/>
              <a:sym typeface="Raleway"/>
            </a:endParaRPr>
          </a:p>
        </p:txBody>
      </p:sp>
      <p:sp>
        <p:nvSpPr>
          <p:cNvPr id="546" name="Google Shape;546;p59"/>
          <p:cNvSpPr txBox="1"/>
          <p:nvPr/>
        </p:nvSpPr>
        <p:spPr>
          <a:xfrm>
            <a:off x="916050" y="1310775"/>
            <a:ext cx="7311900" cy="2296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Assigning ID to words</a:t>
            </a:r>
            <a:endParaRPr sz="1800">
              <a:latin typeface="Lato"/>
              <a:ea typeface="Lato"/>
              <a:cs typeface="Lato"/>
              <a:sym typeface="Lato"/>
            </a:endParaRPr>
          </a:p>
          <a:p>
            <a:pPr indent="-342900" lvl="1" marL="914400" rtl="0" algn="l">
              <a:lnSpc>
                <a:spcPct val="150000"/>
              </a:lnSpc>
              <a:spcBef>
                <a:spcPts val="0"/>
              </a:spcBef>
              <a:spcAft>
                <a:spcPts val="0"/>
              </a:spcAft>
              <a:buSzPts val="1800"/>
              <a:buFont typeface="Lato"/>
              <a:buChar char="○"/>
            </a:pPr>
            <a:r>
              <a:rPr lang="en" sz="1800">
                <a:latin typeface="Lato"/>
                <a:ea typeface="Lato"/>
                <a:cs typeface="Lato"/>
                <a:sym typeface="Lato"/>
              </a:rPr>
              <a:t>Hundreds to even thousands digits</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Making words vectors</a:t>
            </a:r>
            <a:endParaRPr sz="1800">
              <a:latin typeface="Lato"/>
              <a:ea typeface="Lato"/>
              <a:cs typeface="Lato"/>
              <a:sym typeface="Lato"/>
            </a:endParaRPr>
          </a:p>
          <a:p>
            <a:pPr indent="-342900" lvl="1" marL="914400" rtl="0" algn="l">
              <a:lnSpc>
                <a:spcPct val="150000"/>
              </a:lnSpc>
              <a:spcBef>
                <a:spcPts val="0"/>
              </a:spcBef>
              <a:spcAft>
                <a:spcPts val="0"/>
              </a:spcAft>
              <a:buSzPts val="1800"/>
              <a:buFont typeface="Lato"/>
              <a:buChar char="○"/>
            </a:pPr>
            <a:r>
              <a:rPr lang="en" sz="1800">
                <a:latin typeface="Lato"/>
                <a:ea typeface="Lato"/>
                <a:cs typeface="Lato"/>
                <a:sym typeface="Lato"/>
              </a:rPr>
              <a:t>Doing algebra with words</a:t>
            </a:r>
            <a:endParaRPr sz="1800">
              <a:latin typeface="Lato"/>
              <a:ea typeface="Lato"/>
              <a:cs typeface="Lato"/>
              <a:sym typeface="Lato"/>
            </a:endParaRPr>
          </a:p>
        </p:txBody>
      </p:sp>
      <p:sp>
        <p:nvSpPr>
          <p:cNvPr id="547" name="Google Shape;547;p59"/>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9"/>
          <p:cNvSpPr txBox="1"/>
          <p:nvPr>
            <p:ph idx="4294967295" type="title"/>
          </p:nvPr>
        </p:nvSpPr>
        <p:spPr>
          <a:xfrm>
            <a:off x="8224750" y="192675"/>
            <a:ext cx="9258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Methods</a:t>
            </a:r>
            <a:endParaRPr sz="1400">
              <a:solidFill>
                <a:srgbClr val="000000"/>
              </a:solidFill>
            </a:endParaRPr>
          </a:p>
        </p:txBody>
      </p:sp>
      <p:pic>
        <p:nvPicPr>
          <p:cNvPr id="549" name="Google Shape;549;p59"/>
          <p:cNvPicPr preferRelativeResize="0"/>
          <p:nvPr/>
        </p:nvPicPr>
        <p:blipFill rotWithShape="1">
          <a:blip r:embed="rId3">
            <a:alphaModFix/>
          </a:blip>
          <a:srcRect b="0" l="0" r="43304" t="0"/>
          <a:stretch/>
        </p:blipFill>
        <p:spPr>
          <a:xfrm>
            <a:off x="11154850" y="462275"/>
            <a:ext cx="1209675" cy="2143125"/>
          </a:xfrm>
          <a:prstGeom prst="rect">
            <a:avLst/>
          </a:prstGeom>
          <a:noFill/>
          <a:ln>
            <a:noFill/>
          </a:ln>
        </p:spPr>
      </p:pic>
      <p:pic>
        <p:nvPicPr>
          <p:cNvPr id="550" name="Google Shape;550;p59"/>
          <p:cNvPicPr preferRelativeResize="0"/>
          <p:nvPr/>
        </p:nvPicPr>
        <p:blipFill rotWithShape="1">
          <a:blip r:embed="rId4">
            <a:alphaModFix/>
          </a:blip>
          <a:srcRect b="0" l="56608" r="0" t="0"/>
          <a:stretch/>
        </p:blipFill>
        <p:spPr>
          <a:xfrm>
            <a:off x="11722925" y="2864125"/>
            <a:ext cx="925800" cy="2143125"/>
          </a:xfrm>
          <a:prstGeom prst="rect">
            <a:avLst/>
          </a:prstGeom>
          <a:noFill/>
          <a:ln>
            <a:noFill/>
          </a:ln>
        </p:spPr>
      </p:pic>
      <p:pic>
        <p:nvPicPr>
          <p:cNvPr id="551" name="Google Shape;551;p59"/>
          <p:cNvPicPr preferRelativeResize="0"/>
          <p:nvPr/>
        </p:nvPicPr>
        <p:blipFill>
          <a:blip r:embed="rId5">
            <a:alphaModFix/>
          </a:blip>
          <a:stretch>
            <a:fillRect/>
          </a:stretch>
        </p:blipFill>
        <p:spPr>
          <a:xfrm>
            <a:off x="5255162" y="2318447"/>
            <a:ext cx="3281138" cy="2538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0"/>
          <p:cNvPicPr preferRelativeResize="0"/>
          <p:nvPr/>
        </p:nvPicPr>
        <p:blipFill>
          <a:blip r:embed="rId3">
            <a:alphaModFix/>
          </a:blip>
          <a:stretch>
            <a:fillRect/>
          </a:stretch>
        </p:blipFill>
        <p:spPr>
          <a:xfrm>
            <a:off x="878847" y="1151675"/>
            <a:ext cx="6657528" cy="3704300"/>
          </a:xfrm>
          <a:prstGeom prst="rect">
            <a:avLst/>
          </a:prstGeom>
          <a:noFill/>
          <a:ln>
            <a:noFill/>
          </a:ln>
        </p:spPr>
      </p:pic>
      <p:pic>
        <p:nvPicPr>
          <p:cNvPr id="557" name="Google Shape;557;p60"/>
          <p:cNvPicPr preferRelativeResize="0"/>
          <p:nvPr/>
        </p:nvPicPr>
        <p:blipFill>
          <a:blip r:embed="rId4">
            <a:alphaModFix/>
          </a:blip>
          <a:stretch>
            <a:fillRect/>
          </a:stretch>
        </p:blipFill>
        <p:spPr>
          <a:xfrm>
            <a:off x="3535575" y="1347825"/>
            <a:ext cx="824900" cy="824900"/>
          </a:xfrm>
          <a:prstGeom prst="rect">
            <a:avLst/>
          </a:prstGeom>
          <a:noFill/>
          <a:ln>
            <a:noFill/>
          </a:ln>
        </p:spPr>
      </p:pic>
      <p:pic>
        <p:nvPicPr>
          <p:cNvPr id="558" name="Google Shape;558;p60"/>
          <p:cNvPicPr preferRelativeResize="0"/>
          <p:nvPr/>
        </p:nvPicPr>
        <p:blipFill rotWithShape="1">
          <a:blip r:embed="rId5">
            <a:alphaModFix/>
          </a:blip>
          <a:srcRect b="0" l="0" r="53819" t="0"/>
          <a:stretch/>
        </p:blipFill>
        <p:spPr>
          <a:xfrm>
            <a:off x="1624755" y="1914800"/>
            <a:ext cx="690345" cy="824900"/>
          </a:xfrm>
          <a:prstGeom prst="rect">
            <a:avLst/>
          </a:prstGeom>
          <a:noFill/>
          <a:ln>
            <a:noFill/>
          </a:ln>
        </p:spPr>
      </p:pic>
      <p:pic>
        <p:nvPicPr>
          <p:cNvPr id="559" name="Google Shape;559;p60"/>
          <p:cNvPicPr preferRelativeResize="0"/>
          <p:nvPr/>
        </p:nvPicPr>
        <p:blipFill rotWithShape="1">
          <a:blip r:embed="rId5">
            <a:alphaModFix/>
          </a:blip>
          <a:srcRect b="0" l="46884" r="0" t="0"/>
          <a:stretch/>
        </p:blipFill>
        <p:spPr>
          <a:xfrm>
            <a:off x="2845225" y="3508856"/>
            <a:ext cx="690350" cy="864894"/>
          </a:xfrm>
          <a:prstGeom prst="rect">
            <a:avLst/>
          </a:prstGeom>
          <a:noFill/>
          <a:ln>
            <a:noFill/>
          </a:ln>
        </p:spPr>
      </p:pic>
      <p:sp>
        <p:nvSpPr>
          <p:cNvPr id="560" name="Google Shape;560;p60"/>
          <p:cNvSpPr txBox="1"/>
          <p:nvPr/>
        </p:nvSpPr>
        <p:spPr>
          <a:xfrm>
            <a:off x="878850" y="462275"/>
            <a:ext cx="75555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Word </a:t>
            </a:r>
            <a:r>
              <a:rPr b="1" lang="en" sz="2400">
                <a:solidFill>
                  <a:schemeClr val="dk1"/>
                </a:solidFill>
                <a:latin typeface="Raleway"/>
                <a:ea typeface="Raleway"/>
                <a:cs typeface="Raleway"/>
                <a:sym typeface="Raleway"/>
              </a:rPr>
              <a:t>Embedding</a:t>
            </a:r>
            <a:r>
              <a:rPr b="1" lang="en" sz="2400">
                <a:solidFill>
                  <a:srgbClr val="0000FF"/>
                </a:solidFill>
                <a:latin typeface="Raleway"/>
                <a:ea typeface="Raleway"/>
                <a:cs typeface="Raleway"/>
                <a:sym typeface="Raleway"/>
              </a:rPr>
              <a:t> </a:t>
            </a:r>
            <a:endParaRPr b="1" sz="2400">
              <a:solidFill>
                <a:srgbClr val="0000FF"/>
              </a:solidFill>
              <a:latin typeface="Raleway"/>
              <a:ea typeface="Raleway"/>
              <a:cs typeface="Raleway"/>
              <a:sym typeface="Raleway"/>
            </a:endParaRPr>
          </a:p>
          <a:p>
            <a:pPr indent="0" lvl="0" marL="0" rtl="0" algn="l">
              <a:spcBef>
                <a:spcPts val="0"/>
              </a:spcBef>
              <a:spcAft>
                <a:spcPts val="0"/>
              </a:spcAft>
              <a:buNone/>
            </a:pPr>
            <a:r>
              <a:t/>
            </a:r>
            <a:endParaRPr b="1" sz="2400">
              <a:latin typeface="Raleway"/>
              <a:ea typeface="Raleway"/>
              <a:cs typeface="Raleway"/>
              <a:sym typeface="Raleway"/>
            </a:endParaRPr>
          </a:p>
        </p:txBody>
      </p:sp>
      <p:sp>
        <p:nvSpPr>
          <p:cNvPr id="561" name="Google Shape;561;p60"/>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0"/>
          <p:cNvSpPr txBox="1"/>
          <p:nvPr>
            <p:ph idx="4294967295" type="title"/>
          </p:nvPr>
        </p:nvSpPr>
        <p:spPr>
          <a:xfrm>
            <a:off x="8224750" y="192675"/>
            <a:ext cx="9258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Methods</a:t>
            </a:r>
            <a:endParaRPr sz="1400">
              <a:solidFill>
                <a:srgbClr val="000000"/>
              </a:solidFill>
            </a:endParaRPr>
          </a:p>
        </p:txBody>
      </p:sp>
      <p:sp>
        <p:nvSpPr>
          <p:cNvPr id="563" name="Google Shape;563;p60"/>
          <p:cNvSpPr/>
          <p:nvPr/>
        </p:nvSpPr>
        <p:spPr>
          <a:xfrm>
            <a:off x="2632775" y="1102825"/>
            <a:ext cx="344400" cy="6246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60"/>
          <p:cNvGrpSpPr/>
          <p:nvPr/>
        </p:nvGrpSpPr>
        <p:grpSpPr>
          <a:xfrm>
            <a:off x="4193288" y="2561338"/>
            <a:ext cx="1865100" cy="1710600"/>
            <a:chOff x="4193288" y="2561338"/>
            <a:chExt cx="1865100" cy="1710600"/>
          </a:xfrm>
        </p:grpSpPr>
        <p:sp>
          <p:nvSpPr>
            <p:cNvPr id="565" name="Google Shape;565;p60"/>
            <p:cNvSpPr/>
            <p:nvPr/>
          </p:nvSpPr>
          <p:spPr>
            <a:xfrm>
              <a:off x="4193288" y="2561338"/>
              <a:ext cx="1865100" cy="1710600"/>
            </a:xfrm>
            <a:prstGeom prst="star6">
              <a:avLst>
                <a:gd fmla="val 28868" name="adj"/>
                <a:gd fmla="val 115470" name="hf"/>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60"/>
            <p:cNvPicPr preferRelativeResize="0"/>
            <p:nvPr/>
          </p:nvPicPr>
          <p:blipFill>
            <a:blip r:embed="rId6">
              <a:alphaModFix/>
            </a:blip>
            <a:stretch>
              <a:fillRect/>
            </a:stretch>
          </p:blipFill>
          <p:spPr>
            <a:xfrm>
              <a:off x="4747825" y="3038638"/>
              <a:ext cx="756025" cy="756025"/>
            </a:xfrm>
            <a:prstGeom prst="rect">
              <a:avLst/>
            </a:prstGeom>
            <a:noFill/>
            <a:ln>
              <a:noFill/>
            </a:ln>
          </p:spPr>
        </p:pic>
      </p:grpSp>
      <p:grpSp>
        <p:nvGrpSpPr>
          <p:cNvPr id="567" name="Google Shape;567;p60"/>
          <p:cNvGrpSpPr/>
          <p:nvPr/>
        </p:nvGrpSpPr>
        <p:grpSpPr>
          <a:xfrm>
            <a:off x="1171675" y="3122225"/>
            <a:ext cx="925800" cy="1131373"/>
            <a:chOff x="1171675" y="3122225"/>
            <a:chExt cx="925800" cy="1131373"/>
          </a:xfrm>
        </p:grpSpPr>
        <p:sp>
          <p:nvSpPr>
            <p:cNvPr id="568" name="Google Shape;568;p60"/>
            <p:cNvSpPr txBox="1"/>
            <p:nvPr/>
          </p:nvSpPr>
          <p:spPr>
            <a:xfrm>
              <a:off x="1171675" y="3122225"/>
              <a:ext cx="9258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F1C232"/>
                  </a:solidFill>
                  <a:latin typeface="Lato"/>
                  <a:ea typeface="Lato"/>
                  <a:cs typeface="Lato"/>
                  <a:sym typeface="Lato"/>
                </a:rPr>
                <a:t>Royal</a:t>
              </a:r>
              <a:endParaRPr b="1" i="1" sz="1800">
                <a:solidFill>
                  <a:srgbClr val="F1C232"/>
                </a:solidFill>
                <a:latin typeface="Lato"/>
                <a:ea typeface="Lato"/>
                <a:cs typeface="Lato"/>
                <a:sym typeface="Lato"/>
              </a:endParaRPr>
            </a:p>
          </p:txBody>
        </p:sp>
        <p:pic>
          <p:nvPicPr>
            <p:cNvPr id="569" name="Google Shape;569;p60"/>
            <p:cNvPicPr preferRelativeResize="0"/>
            <p:nvPr/>
          </p:nvPicPr>
          <p:blipFill>
            <a:blip r:embed="rId7">
              <a:alphaModFix/>
            </a:blip>
            <a:stretch>
              <a:fillRect/>
            </a:stretch>
          </p:blipFill>
          <p:spPr>
            <a:xfrm>
              <a:off x="1251008" y="3628998"/>
              <a:ext cx="624580" cy="6246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1000"/>
                                        <p:tgtEl>
                                          <p:spTgt spid="5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1000"/>
                                        <p:tgtEl>
                                          <p:spTgt spid="564"/>
                                        </p:tgtEl>
                                        <p:attrNameLst>
                                          <p:attrName>ppt_w</p:attrName>
                                        </p:attrNameLst>
                                      </p:cBhvr>
                                      <p:tavLst>
                                        <p:tav fmla="" tm="0">
                                          <p:val>
                                            <p:strVal val="0"/>
                                          </p:val>
                                        </p:tav>
                                        <p:tav fmla="" tm="100000">
                                          <p:val>
                                            <p:strVal val="#ppt_w"/>
                                          </p:val>
                                        </p:tav>
                                      </p:tavLst>
                                    </p:anim>
                                    <p:anim calcmode="lin" valueType="num">
                                      <p:cBhvr additive="base">
                                        <p:cTn dur="1000"/>
                                        <p:tgtEl>
                                          <p:spTgt spid="56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1"/>
          <p:cNvPicPr preferRelativeResize="0"/>
          <p:nvPr/>
        </p:nvPicPr>
        <p:blipFill rotWithShape="1">
          <a:blip r:embed="rId3">
            <a:alphaModFix/>
          </a:blip>
          <a:srcRect b="0" l="0" r="0" t="0"/>
          <a:stretch/>
        </p:blipFill>
        <p:spPr>
          <a:xfrm>
            <a:off x="988400" y="1254775"/>
            <a:ext cx="824900" cy="824900"/>
          </a:xfrm>
          <a:prstGeom prst="rect">
            <a:avLst/>
          </a:prstGeom>
          <a:noFill/>
          <a:ln>
            <a:noFill/>
          </a:ln>
        </p:spPr>
      </p:pic>
      <p:pic>
        <p:nvPicPr>
          <p:cNvPr id="575" name="Google Shape;575;p61"/>
          <p:cNvPicPr preferRelativeResize="0"/>
          <p:nvPr/>
        </p:nvPicPr>
        <p:blipFill>
          <a:blip r:embed="rId4">
            <a:alphaModFix/>
          </a:blip>
          <a:stretch>
            <a:fillRect/>
          </a:stretch>
        </p:blipFill>
        <p:spPr>
          <a:xfrm>
            <a:off x="7301575" y="1254763"/>
            <a:ext cx="756025" cy="756025"/>
          </a:xfrm>
          <a:prstGeom prst="rect">
            <a:avLst/>
          </a:prstGeom>
          <a:noFill/>
          <a:ln>
            <a:noFill/>
          </a:ln>
        </p:spPr>
      </p:pic>
      <p:sp>
        <p:nvSpPr>
          <p:cNvPr id="576" name="Google Shape;576;p61"/>
          <p:cNvSpPr txBox="1"/>
          <p:nvPr/>
        </p:nvSpPr>
        <p:spPr>
          <a:xfrm>
            <a:off x="1770150" y="1387775"/>
            <a:ext cx="5787300" cy="3038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latin typeface="Lato"/>
                <a:ea typeface="Lato"/>
                <a:cs typeface="Lato"/>
                <a:sym typeface="Lato"/>
              </a:rPr>
              <a:t>King - Man + Woman = Queen</a:t>
            </a:r>
            <a:endParaRPr b="1" sz="2400">
              <a:latin typeface="Lato"/>
              <a:ea typeface="Lato"/>
              <a:cs typeface="Lato"/>
              <a:sym typeface="Lato"/>
            </a:endParaRPr>
          </a:p>
          <a:p>
            <a:pPr indent="0" lvl="0" marL="0" rtl="0" algn="ctr">
              <a:lnSpc>
                <a:spcPct val="150000"/>
              </a:lnSpc>
              <a:spcBef>
                <a:spcPts val="0"/>
              </a:spcBef>
              <a:spcAft>
                <a:spcPts val="0"/>
              </a:spcAft>
              <a:buNone/>
            </a:pPr>
            <a:r>
              <a:t/>
            </a:r>
            <a:endParaRPr b="1" sz="2400">
              <a:latin typeface="Lato"/>
              <a:ea typeface="Lato"/>
              <a:cs typeface="Lato"/>
              <a:sym typeface="Lato"/>
            </a:endParaRPr>
          </a:p>
          <a:p>
            <a:pPr indent="0" lvl="0" marL="0" rtl="0" algn="ctr">
              <a:lnSpc>
                <a:spcPct val="150000"/>
              </a:lnSpc>
              <a:spcBef>
                <a:spcPts val="0"/>
              </a:spcBef>
              <a:spcAft>
                <a:spcPts val="0"/>
              </a:spcAft>
              <a:buNone/>
            </a:pPr>
            <a:r>
              <a:rPr b="1" lang="en" sz="2400">
                <a:latin typeface="Lato"/>
                <a:ea typeface="Lato"/>
                <a:cs typeface="Lato"/>
                <a:sym typeface="Lato"/>
              </a:rPr>
              <a:t>U.S. - Washington + Roma = Italy</a:t>
            </a:r>
            <a:endParaRPr b="1" sz="2400">
              <a:latin typeface="Lato"/>
              <a:ea typeface="Lato"/>
              <a:cs typeface="Lato"/>
              <a:sym typeface="Lato"/>
            </a:endParaRPr>
          </a:p>
          <a:p>
            <a:pPr indent="0" lvl="0" marL="0" rtl="0" algn="ctr">
              <a:lnSpc>
                <a:spcPct val="150000"/>
              </a:lnSpc>
              <a:spcBef>
                <a:spcPts val="0"/>
              </a:spcBef>
              <a:spcAft>
                <a:spcPts val="0"/>
              </a:spcAft>
              <a:buNone/>
            </a:pPr>
            <a:r>
              <a:t/>
            </a:r>
            <a:endParaRPr b="1" sz="2400">
              <a:latin typeface="Lato"/>
              <a:ea typeface="Lato"/>
              <a:cs typeface="Lato"/>
              <a:sym typeface="Lato"/>
            </a:endParaRPr>
          </a:p>
          <a:p>
            <a:pPr indent="0" lvl="0" marL="0" rtl="0" algn="ctr">
              <a:lnSpc>
                <a:spcPct val="150000"/>
              </a:lnSpc>
              <a:spcBef>
                <a:spcPts val="0"/>
              </a:spcBef>
              <a:spcAft>
                <a:spcPts val="0"/>
              </a:spcAft>
              <a:buNone/>
            </a:pPr>
            <a:r>
              <a:rPr b="1" lang="en" sz="2400">
                <a:latin typeface="Lato"/>
                <a:ea typeface="Lato"/>
                <a:cs typeface="Lato"/>
                <a:sym typeface="Lato"/>
              </a:rPr>
              <a:t>Small - Smaller = Large - Larger</a:t>
            </a:r>
            <a:endParaRPr b="1" sz="2400">
              <a:latin typeface="Lato"/>
              <a:ea typeface="Lato"/>
              <a:cs typeface="Lato"/>
              <a:sym typeface="Lato"/>
            </a:endParaRPr>
          </a:p>
          <a:p>
            <a:pPr indent="0" lvl="0" marL="0" rtl="0" algn="ctr">
              <a:lnSpc>
                <a:spcPct val="200000"/>
              </a:lnSpc>
              <a:spcBef>
                <a:spcPts val="0"/>
              </a:spcBef>
              <a:spcAft>
                <a:spcPts val="0"/>
              </a:spcAft>
              <a:buNone/>
            </a:pPr>
            <a:r>
              <a:rPr b="1" lang="en" sz="2400">
                <a:latin typeface="Lato"/>
                <a:ea typeface="Lato"/>
                <a:cs typeface="Lato"/>
                <a:sym typeface="Lato"/>
              </a:rPr>
              <a:t>…....</a:t>
            </a:r>
            <a:endParaRPr b="1" sz="2400">
              <a:latin typeface="Lato"/>
              <a:ea typeface="Lato"/>
              <a:cs typeface="Lato"/>
              <a:sym typeface="Lato"/>
            </a:endParaRPr>
          </a:p>
        </p:txBody>
      </p:sp>
      <p:sp>
        <p:nvSpPr>
          <p:cNvPr id="577" name="Google Shape;577;p61"/>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Lato Black"/>
                <a:ea typeface="Lato Black"/>
                <a:cs typeface="Lato Black"/>
                <a:sym typeface="Lato Black"/>
              </a:rPr>
              <a:t>Methods</a:t>
            </a:r>
            <a:endParaRPr/>
          </a:p>
        </p:txBody>
      </p:sp>
      <p:sp>
        <p:nvSpPr>
          <p:cNvPr id="578" name="Google Shape;578;p61"/>
          <p:cNvSpPr txBox="1"/>
          <p:nvPr/>
        </p:nvSpPr>
        <p:spPr>
          <a:xfrm>
            <a:off x="878850" y="487500"/>
            <a:ext cx="73863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aleway"/>
                <a:ea typeface="Raleway"/>
                <a:cs typeface="Raleway"/>
                <a:sym typeface="Raleway"/>
              </a:rPr>
              <a:t>Word </a:t>
            </a:r>
            <a:r>
              <a:rPr b="1" lang="en" sz="2400">
                <a:solidFill>
                  <a:schemeClr val="dk1"/>
                </a:solidFill>
                <a:latin typeface="Raleway"/>
                <a:ea typeface="Raleway"/>
                <a:cs typeface="Raleway"/>
                <a:sym typeface="Raleway"/>
              </a:rPr>
              <a:t>Embedding</a:t>
            </a:r>
            <a:r>
              <a:rPr b="1" lang="en" sz="2400">
                <a:latin typeface="Raleway"/>
                <a:ea typeface="Raleway"/>
                <a:cs typeface="Raleway"/>
                <a:sym typeface="Raleway"/>
              </a:rPr>
              <a:t> Equations</a:t>
            </a:r>
            <a:endParaRPr b="1" sz="2400">
              <a:solidFill>
                <a:srgbClr val="0000FF"/>
              </a:solidFill>
              <a:latin typeface="Raleway"/>
              <a:ea typeface="Raleway"/>
              <a:cs typeface="Raleway"/>
              <a:sym typeface="Raleway"/>
            </a:endParaRPr>
          </a:p>
        </p:txBody>
      </p:sp>
      <p:pic>
        <p:nvPicPr>
          <p:cNvPr id="579" name="Google Shape;579;p61"/>
          <p:cNvPicPr preferRelativeResize="0"/>
          <p:nvPr/>
        </p:nvPicPr>
        <p:blipFill>
          <a:blip r:embed="rId5">
            <a:alphaModFix/>
          </a:blip>
          <a:stretch>
            <a:fillRect/>
          </a:stretch>
        </p:blipFill>
        <p:spPr>
          <a:xfrm>
            <a:off x="504043" y="2399488"/>
            <a:ext cx="1309245" cy="689399"/>
          </a:xfrm>
          <a:prstGeom prst="rect">
            <a:avLst/>
          </a:prstGeom>
          <a:noFill/>
          <a:ln>
            <a:noFill/>
          </a:ln>
        </p:spPr>
      </p:pic>
      <p:pic>
        <p:nvPicPr>
          <p:cNvPr id="580" name="Google Shape;580;p61"/>
          <p:cNvPicPr preferRelativeResize="0"/>
          <p:nvPr/>
        </p:nvPicPr>
        <p:blipFill>
          <a:blip r:embed="rId6">
            <a:alphaModFix/>
          </a:blip>
          <a:stretch>
            <a:fillRect/>
          </a:stretch>
        </p:blipFill>
        <p:spPr>
          <a:xfrm>
            <a:off x="7301575" y="2399500"/>
            <a:ext cx="1134000" cy="756000"/>
          </a:xfrm>
          <a:prstGeom prst="rect">
            <a:avLst/>
          </a:prstGeom>
          <a:noFill/>
          <a:ln>
            <a:noFill/>
          </a:ln>
        </p:spPr>
      </p:pic>
      <p:pic>
        <p:nvPicPr>
          <p:cNvPr id="581" name="Google Shape;581;p61"/>
          <p:cNvPicPr preferRelativeResize="0"/>
          <p:nvPr/>
        </p:nvPicPr>
        <p:blipFill>
          <a:blip r:embed="rId7">
            <a:alphaModFix/>
          </a:blip>
          <a:stretch>
            <a:fillRect/>
          </a:stretch>
        </p:blipFill>
        <p:spPr>
          <a:xfrm>
            <a:off x="7301575" y="3432850"/>
            <a:ext cx="1309251" cy="1710647"/>
          </a:xfrm>
          <a:prstGeom prst="rect">
            <a:avLst/>
          </a:prstGeom>
          <a:noFill/>
          <a:ln>
            <a:noFill/>
          </a:ln>
        </p:spPr>
      </p:pic>
      <p:pic>
        <p:nvPicPr>
          <p:cNvPr id="582" name="Google Shape;582;p61"/>
          <p:cNvPicPr preferRelativeResize="0"/>
          <p:nvPr/>
        </p:nvPicPr>
        <p:blipFill>
          <a:blip r:embed="rId8">
            <a:alphaModFix/>
          </a:blip>
          <a:stretch>
            <a:fillRect/>
          </a:stretch>
        </p:blipFill>
        <p:spPr>
          <a:xfrm>
            <a:off x="1135042" y="3601575"/>
            <a:ext cx="678259" cy="8248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8" name="Google Shape;588;p62"/>
          <p:cNvSpPr txBox="1"/>
          <p:nvPr/>
        </p:nvSpPr>
        <p:spPr>
          <a:xfrm>
            <a:off x="878850" y="1176900"/>
            <a:ext cx="7208400" cy="222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Lato"/>
              <a:buChar char="●"/>
            </a:pPr>
            <a:r>
              <a:rPr lang="en" sz="1800">
                <a:solidFill>
                  <a:srgbClr val="E8004C"/>
                </a:solidFill>
                <a:latin typeface="Lato"/>
                <a:ea typeface="Lato"/>
                <a:cs typeface="Lato"/>
                <a:sym typeface="Lato"/>
              </a:rPr>
              <a:t>B</a:t>
            </a:r>
            <a:r>
              <a:rPr lang="en" sz="1800">
                <a:latin typeface="Lato"/>
                <a:ea typeface="Lato"/>
                <a:cs typeface="Lato"/>
                <a:sym typeface="Lato"/>
              </a:rPr>
              <a:t>idirectional </a:t>
            </a:r>
            <a:r>
              <a:rPr lang="en" sz="1800">
                <a:solidFill>
                  <a:srgbClr val="E8004C"/>
                </a:solidFill>
                <a:latin typeface="Lato"/>
                <a:ea typeface="Lato"/>
                <a:cs typeface="Lato"/>
                <a:sym typeface="Lato"/>
              </a:rPr>
              <a:t>E</a:t>
            </a:r>
            <a:r>
              <a:rPr lang="en" sz="1800">
                <a:latin typeface="Lato"/>
                <a:ea typeface="Lato"/>
                <a:cs typeface="Lato"/>
                <a:sym typeface="Lato"/>
              </a:rPr>
              <a:t>ncoder </a:t>
            </a:r>
            <a:r>
              <a:rPr lang="en" sz="1800">
                <a:solidFill>
                  <a:srgbClr val="E8004C"/>
                </a:solidFill>
                <a:latin typeface="Lato"/>
                <a:ea typeface="Lato"/>
                <a:cs typeface="Lato"/>
                <a:sym typeface="Lato"/>
              </a:rPr>
              <a:t>R</a:t>
            </a:r>
            <a:r>
              <a:rPr lang="en" sz="1800">
                <a:latin typeface="Lato"/>
                <a:ea typeface="Lato"/>
                <a:cs typeface="Lato"/>
                <a:sym typeface="Lato"/>
              </a:rPr>
              <a:t>epresentations from </a:t>
            </a:r>
            <a:r>
              <a:rPr lang="en" sz="1800">
                <a:solidFill>
                  <a:srgbClr val="E8004C"/>
                </a:solidFill>
                <a:latin typeface="Lato"/>
                <a:ea typeface="Lato"/>
                <a:cs typeface="Lato"/>
                <a:sym typeface="Lato"/>
              </a:rPr>
              <a:t>T</a:t>
            </a:r>
            <a:r>
              <a:rPr lang="en" sz="1800">
                <a:latin typeface="Lato"/>
                <a:ea typeface="Lato"/>
                <a:cs typeface="Lato"/>
                <a:sym typeface="Lato"/>
              </a:rPr>
              <a:t>ransformers (Devlin et al., 2018)</a:t>
            </a:r>
            <a:endParaRPr sz="1800">
              <a:latin typeface="Lato"/>
              <a:ea typeface="Lato"/>
              <a:cs typeface="Lato"/>
              <a:sym typeface="Lato"/>
            </a:endParaRPr>
          </a:p>
          <a:p>
            <a:pPr indent="0" lvl="0" marL="0" rtl="0" algn="l">
              <a:lnSpc>
                <a:spcPct val="150000"/>
              </a:lnSpc>
              <a:spcBef>
                <a:spcPts val="0"/>
              </a:spcBef>
              <a:spcAft>
                <a:spcPts val="0"/>
              </a:spcAft>
              <a:buNone/>
            </a:pPr>
            <a:r>
              <a:t/>
            </a:r>
            <a:endParaRPr sz="1800">
              <a:latin typeface="Lato"/>
              <a:ea typeface="Lato"/>
              <a:cs typeface="Lato"/>
              <a:sym typeface="Lato"/>
            </a:endParaRPr>
          </a:p>
          <a:p>
            <a:pPr indent="0" lvl="0" marL="457200" rtl="0" algn="l">
              <a:lnSpc>
                <a:spcPct val="150000"/>
              </a:lnSpc>
              <a:spcBef>
                <a:spcPts val="0"/>
              </a:spcBef>
              <a:spcAft>
                <a:spcPts val="0"/>
              </a:spcAft>
              <a:buNone/>
            </a:pPr>
            <a:r>
              <a:t/>
            </a:r>
            <a:endParaRPr sz="1800">
              <a:solidFill>
                <a:schemeClr val="dk1"/>
              </a:solidFill>
              <a:latin typeface="Verdana"/>
              <a:ea typeface="Verdana"/>
              <a:cs typeface="Verdana"/>
              <a:sym typeface="Verdana"/>
            </a:endParaRPr>
          </a:p>
          <a:p>
            <a:pPr indent="0" lvl="0" marL="457200" rtl="0" algn="l">
              <a:lnSpc>
                <a:spcPct val="150000"/>
              </a:lnSpc>
              <a:spcBef>
                <a:spcPts val="0"/>
              </a:spcBef>
              <a:spcAft>
                <a:spcPts val="0"/>
              </a:spcAft>
              <a:buNone/>
            </a:pPr>
            <a:r>
              <a:t/>
            </a:r>
            <a:endParaRPr sz="18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1800">
              <a:latin typeface="Verdana"/>
              <a:ea typeface="Verdana"/>
              <a:cs typeface="Verdana"/>
              <a:sym typeface="Verdana"/>
            </a:endParaRPr>
          </a:p>
          <a:p>
            <a:pPr indent="0" lvl="0" marL="457200" rtl="0" algn="l">
              <a:lnSpc>
                <a:spcPct val="150000"/>
              </a:lnSpc>
              <a:spcBef>
                <a:spcPts val="0"/>
              </a:spcBef>
              <a:spcAft>
                <a:spcPts val="0"/>
              </a:spcAft>
              <a:buNone/>
            </a:pPr>
            <a:r>
              <a:t/>
            </a:r>
            <a:endParaRPr sz="1800">
              <a:latin typeface="Verdana"/>
              <a:ea typeface="Verdana"/>
              <a:cs typeface="Verdana"/>
              <a:sym typeface="Verdana"/>
            </a:endParaRPr>
          </a:p>
          <a:p>
            <a:pPr indent="0" lvl="0" marL="0" rtl="0" algn="l">
              <a:lnSpc>
                <a:spcPct val="150000"/>
              </a:lnSpc>
              <a:spcBef>
                <a:spcPts val="0"/>
              </a:spcBef>
              <a:spcAft>
                <a:spcPts val="0"/>
              </a:spcAft>
              <a:buNone/>
            </a:pPr>
            <a:r>
              <a:t/>
            </a:r>
            <a:endParaRPr sz="1800">
              <a:latin typeface="Verdana"/>
              <a:ea typeface="Verdana"/>
              <a:cs typeface="Verdana"/>
              <a:sym typeface="Verdana"/>
            </a:endParaRPr>
          </a:p>
        </p:txBody>
      </p:sp>
      <p:sp>
        <p:nvSpPr>
          <p:cNvPr id="589" name="Google Shape;589;p62"/>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2"/>
          <p:cNvSpPr txBox="1"/>
          <p:nvPr>
            <p:ph idx="4294967295" type="title"/>
          </p:nvPr>
        </p:nvSpPr>
        <p:spPr>
          <a:xfrm>
            <a:off x="8224750" y="192675"/>
            <a:ext cx="9258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Methods</a:t>
            </a:r>
            <a:endParaRPr sz="1400">
              <a:solidFill>
                <a:srgbClr val="000000"/>
              </a:solidFill>
            </a:endParaRPr>
          </a:p>
        </p:txBody>
      </p:sp>
      <p:sp>
        <p:nvSpPr>
          <p:cNvPr id="591" name="Google Shape;591;p62"/>
          <p:cNvSpPr txBox="1"/>
          <p:nvPr/>
        </p:nvSpPr>
        <p:spPr>
          <a:xfrm>
            <a:off x="878850" y="487500"/>
            <a:ext cx="51495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Raleway"/>
                <a:ea typeface="Raleway"/>
                <a:cs typeface="Raleway"/>
                <a:sym typeface="Raleway"/>
              </a:rPr>
              <a:t>Word Embedding with </a:t>
            </a:r>
            <a:r>
              <a:rPr b="1" lang="en" sz="2400">
                <a:solidFill>
                  <a:srgbClr val="FF0000"/>
                </a:solidFill>
                <a:latin typeface="Raleway"/>
                <a:ea typeface="Raleway"/>
                <a:cs typeface="Raleway"/>
                <a:sym typeface="Raleway"/>
              </a:rPr>
              <a:t>BERT</a:t>
            </a:r>
            <a:r>
              <a:rPr lang="en" sz="2400">
                <a:solidFill>
                  <a:srgbClr val="0000FF"/>
                </a:solidFill>
                <a:latin typeface="Raleway"/>
                <a:ea typeface="Raleway"/>
                <a:cs typeface="Raleway"/>
                <a:sym typeface="Raleway"/>
              </a:rPr>
              <a:t> </a:t>
            </a:r>
            <a:endParaRPr b="1" sz="2400">
              <a:solidFill>
                <a:srgbClr val="0000FF"/>
              </a:solidFill>
              <a:latin typeface="Raleway"/>
              <a:ea typeface="Raleway"/>
              <a:cs typeface="Raleway"/>
              <a:sym typeface="Raleway"/>
            </a:endParaRPr>
          </a:p>
        </p:txBody>
      </p:sp>
      <p:pic>
        <p:nvPicPr>
          <p:cNvPr id="592" name="Google Shape;592;p62"/>
          <p:cNvPicPr preferRelativeResize="0"/>
          <p:nvPr/>
        </p:nvPicPr>
        <p:blipFill>
          <a:blip r:embed="rId3">
            <a:alphaModFix/>
          </a:blip>
          <a:stretch>
            <a:fillRect/>
          </a:stretch>
        </p:blipFill>
        <p:spPr>
          <a:xfrm>
            <a:off x="433850" y="2385375"/>
            <a:ext cx="8276300" cy="2414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8" name="Google Shape;598;p63"/>
          <p:cNvSpPr txBox="1"/>
          <p:nvPr/>
        </p:nvSpPr>
        <p:spPr>
          <a:xfrm>
            <a:off x="878850" y="1176900"/>
            <a:ext cx="7208400" cy="2225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Trained on billions of words</a:t>
            </a:r>
            <a:endParaRPr sz="1800">
              <a:latin typeface="Lato"/>
              <a:ea typeface="Lato"/>
              <a:cs typeface="Lato"/>
              <a:sym typeface="Lato"/>
            </a:endParaRPr>
          </a:p>
          <a:p>
            <a:pPr indent="-342900" lvl="1" marL="914400" rtl="0" algn="l">
              <a:lnSpc>
                <a:spcPct val="150000"/>
              </a:lnSpc>
              <a:spcBef>
                <a:spcPts val="0"/>
              </a:spcBef>
              <a:spcAft>
                <a:spcPts val="0"/>
              </a:spcAft>
              <a:buSzPts val="1800"/>
              <a:buFont typeface="Lato"/>
              <a:buChar char="○"/>
            </a:pPr>
            <a:r>
              <a:rPr b="1" lang="en" sz="1800">
                <a:latin typeface="Lato"/>
                <a:ea typeface="Lato"/>
                <a:cs typeface="Lato"/>
                <a:sym typeface="Lato"/>
              </a:rPr>
              <a:t>Transferrable</a:t>
            </a:r>
            <a:endParaRPr b="1"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Encode contextual information</a:t>
            </a:r>
            <a:endParaRPr sz="1800">
              <a:latin typeface="Lato"/>
              <a:ea typeface="Lato"/>
              <a:cs typeface="Lato"/>
              <a:sym typeface="Lato"/>
            </a:endParaRPr>
          </a:p>
          <a:p>
            <a:pPr indent="-342900" lvl="1" marL="914400" rtl="0" algn="l">
              <a:lnSpc>
                <a:spcPct val="150000"/>
              </a:lnSpc>
              <a:spcBef>
                <a:spcPts val="0"/>
              </a:spcBef>
              <a:spcAft>
                <a:spcPts val="0"/>
              </a:spcAft>
              <a:buSzPts val="1800"/>
              <a:buFont typeface="Lato"/>
              <a:buChar char="○"/>
            </a:pPr>
            <a:r>
              <a:rPr b="1" lang="en" sz="1800">
                <a:latin typeface="Lato"/>
                <a:ea typeface="Lato"/>
                <a:cs typeface="Lato"/>
                <a:sym typeface="Lato"/>
              </a:rPr>
              <a:t>Better comprehension </a:t>
            </a:r>
            <a:endParaRPr b="1" sz="1800">
              <a:latin typeface="Lato"/>
              <a:ea typeface="Lato"/>
              <a:cs typeface="Lato"/>
              <a:sym typeface="Lato"/>
            </a:endParaRPr>
          </a:p>
          <a:p>
            <a:pPr indent="0" lvl="0" marL="457200" rtl="0" algn="l">
              <a:lnSpc>
                <a:spcPct val="150000"/>
              </a:lnSpc>
              <a:spcBef>
                <a:spcPts val="0"/>
              </a:spcBef>
              <a:spcAft>
                <a:spcPts val="0"/>
              </a:spcAft>
              <a:buNone/>
            </a:pPr>
            <a:r>
              <a:t/>
            </a:r>
            <a:endParaRPr sz="1800">
              <a:solidFill>
                <a:schemeClr val="dk1"/>
              </a:solidFill>
              <a:latin typeface="Verdana"/>
              <a:ea typeface="Verdana"/>
              <a:cs typeface="Verdana"/>
              <a:sym typeface="Verdana"/>
            </a:endParaRPr>
          </a:p>
          <a:p>
            <a:pPr indent="0" lvl="0" marL="457200" rtl="0" algn="l">
              <a:lnSpc>
                <a:spcPct val="150000"/>
              </a:lnSpc>
              <a:spcBef>
                <a:spcPts val="0"/>
              </a:spcBef>
              <a:spcAft>
                <a:spcPts val="0"/>
              </a:spcAft>
              <a:buNone/>
            </a:pPr>
            <a:r>
              <a:t/>
            </a:r>
            <a:endParaRPr sz="1800">
              <a:solidFill>
                <a:schemeClr val="dk1"/>
              </a:solidFill>
              <a:latin typeface="Verdana"/>
              <a:ea typeface="Verdana"/>
              <a:cs typeface="Verdana"/>
              <a:sym typeface="Verdana"/>
            </a:endParaRPr>
          </a:p>
          <a:p>
            <a:pPr indent="0" lvl="0" marL="0" rtl="0" algn="l">
              <a:lnSpc>
                <a:spcPct val="150000"/>
              </a:lnSpc>
              <a:spcBef>
                <a:spcPts val="0"/>
              </a:spcBef>
              <a:spcAft>
                <a:spcPts val="0"/>
              </a:spcAft>
              <a:buNone/>
            </a:pPr>
            <a:r>
              <a:t/>
            </a:r>
            <a:endParaRPr sz="1800">
              <a:latin typeface="Verdana"/>
              <a:ea typeface="Verdana"/>
              <a:cs typeface="Verdana"/>
              <a:sym typeface="Verdana"/>
            </a:endParaRPr>
          </a:p>
          <a:p>
            <a:pPr indent="0" lvl="0" marL="457200" rtl="0" algn="l">
              <a:lnSpc>
                <a:spcPct val="150000"/>
              </a:lnSpc>
              <a:spcBef>
                <a:spcPts val="0"/>
              </a:spcBef>
              <a:spcAft>
                <a:spcPts val="0"/>
              </a:spcAft>
              <a:buNone/>
            </a:pPr>
            <a:r>
              <a:t/>
            </a:r>
            <a:endParaRPr sz="1800">
              <a:latin typeface="Verdana"/>
              <a:ea typeface="Verdana"/>
              <a:cs typeface="Verdana"/>
              <a:sym typeface="Verdana"/>
            </a:endParaRPr>
          </a:p>
          <a:p>
            <a:pPr indent="0" lvl="0" marL="0" rtl="0" algn="l">
              <a:lnSpc>
                <a:spcPct val="150000"/>
              </a:lnSpc>
              <a:spcBef>
                <a:spcPts val="0"/>
              </a:spcBef>
              <a:spcAft>
                <a:spcPts val="0"/>
              </a:spcAft>
              <a:buNone/>
            </a:pPr>
            <a:r>
              <a:t/>
            </a:r>
            <a:endParaRPr sz="1800">
              <a:latin typeface="Verdana"/>
              <a:ea typeface="Verdana"/>
              <a:cs typeface="Verdana"/>
              <a:sym typeface="Verdana"/>
            </a:endParaRPr>
          </a:p>
        </p:txBody>
      </p:sp>
      <p:pic>
        <p:nvPicPr>
          <p:cNvPr id="599" name="Google Shape;599;p63"/>
          <p:cNvPicPr preferRelativeResize="0"/>
          <p:nvPr/>
        </p:nvPicPr>
        <p:blipFill>
          <a:blip r:embed="rId3">
            <a:alphaModFix/>
          </a:blip>
          <a:stretch>
            <a:fillRect/>
          </a:stretch>
        </p:blipFill>
        <p:spPr>
          <a:xfrm>
            <a:off x="4521125" y="2455162"/>
            <a:ext cx="4563874" cy="2294675"/>
          </a:xfrm>
          <a:prstGeom prst="rect">
            <a:avLst/>
          </a:prstGeom>
          <a:noFill/>
          <a:ln>
            <a:noFill/>
          </a:ln>
        </p:spPr>
      </p:pic>
      <p:sp>
        <p:nvSpPr>
          <p:cNvPr id="600" name="Google Shape;600;p63"/>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3"/>
          <p:cNvSpPr txBox="1"/>
          <p:nvPr>
            <p:ph idx="4294967295" type="title"/>
          </p:nvPr>
        </p:nvSpPr>
        <p:spPr>
          <a:xfrm>
            <a:off x="8224750" y="192675"/>
            <a:ext cx="9258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Methods</a:t>
            </a:r>
            <a:endParaRPr sz="1400">
              <a:solidFill>
                <a:srgbClr val="000000"/>
              </a:solidFill>
            </a:endParaRPr>
          </a:p>
        </p:txBody>
      </p:sp>
      <p:sp>
        <p:nvSpPr>
          <p:cNvPr id="602" name="Google Shape;602;p63"/>
          <p:cNvSpPr txBox="1"/>
          <p:nvPr/>
        </p:nvSpPr>
        <p:spPr>
          <a:xfrm>
            <a:off x="878850" y="487500"/>
            <a:ext cx="5149500" cy="8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Lato"/>
                <a:ea typeface="Lato"/>
                <a:cs typeface="Lato"/>
                <a:sym typeface="Lato"/>
              </a:rPr>
              <a:t>Why </a:t>
            </a:r>
            <a:r>
              <a:rPr b="1" lang="en" sz="2400">
                <a:solidFill>
                  <a:srgbClr val="E8004C"/>
                </a:solidFill>
                <a:latin typeface="Lato"/>
                <a:ea typeface="Lato"/>
                <a:cs typeface="Lato"/>
                <a:sym typeface="Lato"/>
              </a:rPr>
              <a:t>BERT</a:t>
            </a:r>
            <a:r>
              <a:rPr b="1" lang="en" sz="2400">
                <a:solidFill>
                  <a:srgbClr val="E8004C"/>
                </a:solidFill>
                <a:latin typeface="Lato"/>
                <a:ea typeface="Lato"/>
                <a:cs typeface="Lato"/>
                <a:sym typeface="Lato"/>
              </a:rPr>
              <a:t>?</a:t>
            </a:r>
            <a:endParaRPr b="1" sz="2400">
              <a:solidFill>
                <a:srgbClr val="E8004C"/>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8" name="Google Shape;608;p64"/>
          <p:cNvPicPr preferRelativeResize="0"/>
          <p:nvPr/>
        </p:nvPicPr>
        <p:blipFill>
          <a:blip r:embed="rId3">
            <a:alphaModFix/>
          </a:blip>
          <a:stretch>
            <a:fillRect/>
          </a:stretch>
        </p:blipFill>
        <p:spPr>
          <a:xfrm>
            <a:off x="5038728" y="968725"/>
            <a:ext cx="4046272" cy="4174725"/>
          </a:xfrm>
          <a:prstGeom prst="rect">
            <a:avLst/>
          </a:prstGeom>
          <a:noFill/>
          <a:ln>
            <a:noFill/>
          </a:ln>
        </p:spPr>
      </p:pic>
      <p:sp>
        <p:nvSpPr>
          <p:cNvPr id="609" name="Google Shape;609;p64"/>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4"/>
          <p:cNvSpPr txBox="1"/>
          <p:nvPr>
            <p:ph idx="4294967295" type="title"/>
          </p:nvPr>
        </p:nvSpPr>
        <p:spPr>
          <a:xfrm>
            <a:off x="8224750" y="192675"/>
            <a:ext cx="9258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Methods</a:t>
            </a:r>
            <a:endParaRPr sz="1400">
              <a:solidFill>
                <a:srgbClr val="000000"/>
              </a:solidFill>
            </a:endParaRPr>
          </a:p>
        </p:txBody>
      </p:sp>
      <p:sp>
        <p:nvSpPr>
          <p:cNvPr id="611" name="Google Shape;611;p64"/>
          <p:cNvSpPr txBox="1"/>
          <p:nvPr/>
        </p:nvSpPr>
        <p:spPr>
          <a:xfrm>
            <a:off x="888250" y="486325"/>
            <a:ext cx="68598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E8004C"/>
                </a:solidFill>
                <a:latin typeface="Raleway"/>
                <a:ea typeface="Raleway"/>
                <a:cs typeface="Raleway"/>
                <a:sym typeface="Raleway"/>
              </a:rPr>
              <a:t>CNN</a:t>
            </a:r>
            <a:r>
              <a:rPr b="1" lang="en" sz="2400">
                <a:solidFill>
                  <a:schemeClr val="dk1"/>
                </a:solidFill>
                <a:latin typeface="Raleway"/>
                <a:ea typeface="Raleway"/>
                <a:cs typeface="Raleway"/>
                <a:sym typeface="Raleway"/>
              </a:rPr>
              <a:t> on NLP Tasks</a:t>
            </a:r>
            <a:endParaRPr/>
          </a:p>
        </p:txBody>
      </p:sp>
      <p:sp>
        <p:nvSpPr>
          <p:cNvPr id="612" name="Google Shape;612;p64"/>
          <p:cNvSpPr txBox="1"/>
          <p:nvPr/>
        </p:nvSpPr>
        <p:spPr>
          <a:xfrm>
            <a:off x="120325" y="1255725"/>
            <a:ext cx="5670300" cy="3408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Word Embeddings</a:t>
            </a:r>
            <a:endParaRPr>
              <a:solidFill>
                <a:schemeClr val="dk1"/>
              </a:solidFill>
              <a:latin typeface="Lato"/>
              <a:ea typeface="Lato"/>
              <a:cs typeface="Lato"/>
              <a:sym typeface="Lato"/>
            </a:endParaRPr>
          </a:p>
          <a:p>
            <a:pPr indent="-317500" lvl="0" marL="457200" rtl="0" algn="l">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Feature Engineering</a:t>
            </a:r>
            <a:endParaRPr>
              <a:solidFill>
                <a:schemeClr val="dk1"/>
              </a:solidFill>
              <a:latin typeface="Lato"/>
              <a:ea typeface="Lato"/>
              <a:cs typeface="Lato"/>
              <a:sym typeface="Lato"/>
            </a:endParaRPr>
          </a:p>
          <a:p>
            <a:pPr indent="-317500" lvl="0" marL="457200" rtl="0" algn="l">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Pooling</a:t>
            </a:r>
            <a:endParaRPr>
              <a:solidFill>
                <a:schemeClr val="dk1"/>
              </a:solidFill>
              <a:latin typeface="Lato"/>
              <a:ea typeface="Lato"/>
              <a:cs typeface="Lato"/>
              <a:sym typeface="Lato"/>
            </a:endParaRPr>
          </a:p>
          <a:p>
            <a:pPr indent="-317500" lvl="0" marL="457200" rtl="0" algn="l">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Prediction</a:t>
            </a:r>
            <a:endParaRPr>
              <a:solidFill>
                <a:schemeClr val="dk1"/>
              </a:solidFill>
              <a:latin typeface="Lato"/>
              <a:ea typeface="Lato"/>
              <a:cs typeface="Lato"/>
              <a:sym typeface="Lato"/>
            </a:endParaRPr>
          </a:p>
          <a:p>
            <a:pPr indent="-317500" lvl="1" marL="914400" rtl="0" algn="l">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General  sentiments</a:t>
            </a:r>
            <a:endParaRPr>
              <a:solidFill>
                <a:schemeClr val="dk1"/>
              </a:solidFill>
              <a:latin typeface="Lato"/>
              <a:ea typeface="Lato"/>
              <a:cs typeface="Lato"/>
              <a:sym typeface="Lato"/>
            </a:endParaRPr>
          </a:p>
          <a:p>
            <a:pPr indent="-317500" lvl="2" marL="1371600" rtl="0" algn="l">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Polarities (Positive --- Negative)</a:t>
            </a:r>
            <a:endParaRPr>
              <a:solidFill>
                <a:schemeClr val="dk1"/>
              </a:solidFill>
              <a:latin typeface="Lato"/>
              <a:ea typeface="Lato"/>
              <a:cs typeface="Lato"/>
              <a:sym typeface="Lato"/>
            </a:endParaRPr>
          </a:p>
          <a:p>
            <a:pPr indent="-317500" lvl="2" marL="1371600" rtl="0" algn="l">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Subjectivity (Subjective -- Objective)</a:t>
            </a:r>
            <a:endParaRPr>
              <a:solidFill>
                <a:schemeClr val="dk1"/>
              </a:solidFill>
              <a:latin typeface="Lato"/>
              <a:ea typeface="Lato"/>
              <a:cs typeface="Lato"/>
              <a:sym typeface="Lato"/>
            </a:endParaRPr>
          </a:p>
          <a:p>
            <a:pPr indent="-317500" lvl="1" marL="914400" rtl="0" algn="l">
              <a:lnSpc>
                <a:spcPct val="150000"/>
              </a:lnSpc>
              <a:spcBef>
                <a:spcPts val="0"/>
              </a:spcBef>
              <a:spcAft>
                <a:spcPts val="0"/>
              </a:spcAft>
              <a:buClr>
                <a:schemeClr val="dk1"/>
              </a:buClr>
              <a:buSzPts val="1400"/>
              <a:buFont typeface="Lato"/>
              <a:buChar char="○"/>
            </a:pPr>
            <a:r>
              <a:rPr b="1" lang="en">
                <a:solidFill>
                  <a:schemeClr val="dk1"/>
                </a:solidFill>
                <a:latin typeface="Lato"/>
                <a:ea typeface="Lato"/>
                <a:cs typeface="Lato"/>
                <a:sym typeface="Lato"/>
              </a:rPr>
              <a:t>Customized attributes </a:t>
            </a:r>
            <a:endParaRPr b="1">
              <a:solidFill>
                <a:schemeClr val="dk1"/>
              </a:solidFill>
              <a:latin typeface="Lato"/>
              <a:ea typeface="Lato"/>
              <a:cs typeface="Lato"/>
              <a:sym typeface="Lato"/>
            </a:endParaRPr>
          </a:p>
          <a:p>
            <a:pPr indent="-317500" lvl="2" marL="1371600" rtl="0" algn="l">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E.g., “social proof”, “strangers”, “social circle”</a:t>
            </a:r>
            <a:endParaRPr>
              <a:solidFill>
                <a:schemeClr val="dk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5"/>
          <p:cNvSpPr txBox="1"/>
          <p:nvPr/>
        </p:nvSpPr>
        <p:spPr>
          <a:xfrm>
            <a:off x="888250" y="1033825"/>
            <a:ext cx="6468900" cy="258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latin typeface="Lato"/>
              <a:ea typeface="Lato"/>
              <a:cs typeface="Lato"/>
              <a:sym typeface="Lato"/>
            </a:endParaRPr>
          </a:p>
          <a:p>
            <a:pPr indent="-342900" lvl="0" marL="457200" rtl="0" algn="l">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Customized measures</a:t>
            </a:r>
            <a:endParaRPr sz="1800">
              <a:solidFill>
                <a:schemeClr val="dk1"/>
              </a:solidFill>
              <a:latin typeface="Lato"/>
              <a:ea typeface="Lato"/>
              <a:cs typeface="Lato"/>
              <a:sym typeface="Lato"/>
            </a:endParaRPr>
          </a:p>
          <a:p>
            <a:pPr indent="-342900" lvl="1" marL="914400" rtl="0" algn="l">
              <a:lnSpc>
                <a:spcPct val="150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E.g. “social proof”, “strangers”, “social circle”</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sz="1800">
                <a:latin typeface="Lato"/>
                <a:ea typeface="Lato"/>
                <a:cs typeface="Lato"/>
                <a:sym typeface="Lato"/>
              </a:rPr>
              <a:t>Measurement</a:t>
            </a:r>
            <a:r>
              <a:rPr lang="en" sz="1800">
                <a:latin typeface="Lato"/>
                <a:ea typeface="Lato"/>
                <a:cs typeface="Lato"/>
                <a:sym typeface="Lato"/>
              </a:rPr>
              <a:t> validity</a:t>
            </a:r>
            <a:endParaRPr sz="1800">
              <a:latin typeface="Lato"/>
              <a:ea typeface="Lato"/>
              <a:cs typeface="Lato"/>
              <a:sym typeface="Lato"/>
            </a:endParaRPr>
          </a:p>
          <a:p>
            <a:pPr indent="-342900" lvl="1" marL="914400" rtl="0" algn="l">
              <a:lnSpc>
                <a:spcPct val="150000"/>
              </a:lnSpc>
              <a:spcBef>
                <a:spcPts val="0"/>
              </a:spcBef>
              <a:spcAft>
                <a:spcPts val="0"/>
              </a:spcAft>
              <a:buSzPts val="1800"/>
              <a:buFont typeface="Lato"/>
              <a:buChar char="○"/>
            </a:pPr>
            <a:r>
              <a:rPr lang="en" sz="1800">
                <a:latin typeface="Lato"/>
                <a:ea typeface="Lato"/>
                <a:cs typeface="Lato"/>
                <a:sym typeface="Lato"/>
              </a:rPr>
              <a:t>Captures out-of-</a:t>
            </a:r>
            <a:r>
              <a:rPr lang="en" sz="1800">
                <a:latin typeface="Lato"/>
                <a:ea typeface="Lato"/>
                <a:cs typeface="Lato"/>
                <a:sym typeface="Lato"/>
              </a:rPr>
              <a:t>vocabulary</a:t>
            </a:r>
            <a:r>
              <a:rPr lang="en" sz="1800">
                <a:latin typeface="Lato"/>
                <a:ea typeface="Lato"/>
                <a:cs typeface="Lato"/>
                <a:sym typeface="Lato"/>
              </a:rPr>
              <a:t> (OOV) characteristics</a:t>
            </a:r>
            <a:endParaRPr sz="1800">
              <a:latin typeface="Lato"/>
              <a:ea typeface="Lato"/>
              <a:cs typeface="Lato"/>
              <a:sym typeface="Lato"/>
            </a:endParaRPr>
          </a:p>
          <a:p>
            <a:pPr indent="0" lvl="0" marL="0" rtl="0" algn="l">
              <a:lnSpc>
                <a:spcPct val="150000"/>
              </a:lnSpc>
              <a:spcBef>
                <a:spcPts val="0"/>
              </a:spcBef>
              <a:spcAft>
                <a:spcPts val="0"/>
              </a:spcAft>
              <a:buNone/>
            </a:pPr>
            <a:r>
              <a:t/>
            </a:r>
            <a:endParaRPr sz="1800">
              <a:latin typeface="Lato"/>
              <a:ea typeface="Lato"/>
              <a:cs typeface="Lato"/>
              <a:sym typeface="Lato"/>
            </a:endParaRPr>
          </a:p>
        </p:txBody>
      </p:sp>
      <p:sp>
        <p:nvSpPr>
          <p:cNvPr id="618" name="Google Shape;618;p65"/>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5"/>
          <p:cNvSpPr txBox="1"/>
          <p:nvPr>
            <p:ph idx="4294967295" type="title"/>
          </p:nvPr>
        </p:nvSpPr>
        <p:spPr>
          <a:xfrm>
            <a:off x="8224750" y="192675"/>
            <a:ext cx="9258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Methods</a:t>
            </a:r>
            <a:endParaRPr sz="1400">
              <a:solidFill>
                <a:srgbClr val="000000"/>
              </a:solidFill>
            </a:endParaRPr>
          </a:p>
        </p:txBody>
      </p:sp>
      <p:sp>
        <p:nvSpPr>
          <p:cNvPr id="620" name="Google Shape;620;p65"/>
          <p:cNvSpPr txBox="1"/>
          <p:nvPr/>
        </p:nvSpPr>
        <p:spPr>
          <a:xfrm>
            <a:off x="888250" y="486325"/>
            <a:ext cx="68598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Lato"/>
                <a:ea typeface="Lato"/>
                <a:cs typeface="Lato"/>
                <a:sym typeface="Lato"/>
              </a:rPr>
              <a:t>Why</a:t>
            </a:r>
            <a:r>
              <a:rPr b="1" lang="en" sz="2400">
                <a:solidFill>
                  <a:schemeClr val="dk1"/>
                </a:solidFill>
                <a:latin typeface="Lato"/>
                <a:ea typeface="Lato"/>
                <a:cs typeface="Lato"/>
                <a:sym typeface="Lato"/>
              </a:rPr>
              <a:t> </a:t>
            </a:r>
            <a:r>
              <a:rPr b="1" lang="en" sz="2400">
                <a:solidFill>
                  <a:srgbClr val="E8004C"/>
                </a:solidFill>
                <a:latin typeface="Lato"/>
                <a:ea typeface="Lato"/>
                <a:cs typeface="Lato"/>
                <a:sym typeface="Lato"/>
              </a:rPr>
              <a:t>CNN?</a:t>
            </a:r>
            <a:endParaRPr b="1" sz="2400">
              <a:solidFill>
                <a:srgbClr val="E8004C"/>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6"/>
          <p:cNvSpPr txBox="1"/>
          <p:nvPr/>
        </p:nvSpPr>
        <p:spPr>
          <a:xfrm>
            <a:off x="426675" y="1554050"/>
            <a:ext cx="84321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pen Sans"/>
                <a:ea typeface="Open Sans"/>
                <a:cs typeface="Open Sans"/>
                <a:sym typeface="Open Sans"/>
              </a:rPr>
              <a:t>“I </a:t>
            </a:r>
            <a:r>
              <a:rPr b="1" lang="en" sz="3000">
                <a:solidFill>
                  <a:srgbClr val="E8004C"/>
                </a:solidFill>
                <a:latin typeface="Open Sans"/>
                <a:ea typeface="Open Sans"/>
                <a:cs typeface="Open Sans"/>
                <a:sym typeface="Open Sans"/>
              </a:rPr>
              <a:t>heard</a:t>
            </a:r>
            <a:r>
              <a:rPr b="1" lang="en" sz="3000">
                <a:solidFill>
                  <a:srgbClr val="FDDF30"/>
                </a:solidFill>
                <a:latin typeface="Open Sans"/>
                <a:ea typeface="Open Sans"/>
                <a:cs typeface="Open Sans"/>
                <a:sym typeface="Open Sans"/>
              </a:rPr>
              <a:t> </a:t>
            </a:r>
            <a:r>
              <a:rPr b="1" lang="en" sz="3000">
                <a:latin typeface="Open Sans"/>
                <a:ea typeface="Open Sans"/>
                <a:cs typeface="Open Sans"/>
                <a:sym typeface="Open Sans"/>
              </a:rPr>
              <a:t> this  product  </a:t>
            </a:r>
            <a:r>
              <a:rPr b="1" lang="en" sz="3000">
                <a:solidFill>
                  <a:srgbClr val="E8004C"/>
                </a:solidFill>
                <a:latin typeface="Open Sans"/>
                <a:ea typeface="Open Sans"/>
                <a:cs typeface="Open Sans"/>
                <a:sym typeface="Open Sans"/>
              </a:rPr>
              <a:t>from</a:t>
            </a:r>
            <a:r>
              <a:rPr b="1" lang="en" sz="3000">
                <a:latin typeface="Open Sans"/>
                <a:ea typeface="Open Sans"/>
                <a:cs typeface="Open Sans"/>
                <a:sym typeface="Open Sans"/>
              </a:rPr>
              <a:t> </a:t>
            </a:r>
            <a:r>
              <a:rPr b="1" lang="en" sz="3000">
                <a:solidFill>
                  <a:srgbClr val="00D1C6"/>
                </a:solidFill>
                <a:latin typeface="Open Sans"/>
                <a:ea typeface="Open Sans"/>
                <a:cs typeface="Open Sans"/>
                <a:sym typeface="Open Sans"/>
              </a:rPr>
              <a:t>Kylie Jenner</a:t>
            </a:r>
            <a:r>
              <a:rPr b="1" lang="en" sz="3000">
                <a:latin typeface="Open Sans"/>
                <a:ea typeface="Open Sans"/>
                <a:cs typeface="Open Sans"/>
                <a:sym typeface="Open Sans"/>
              </a:rPr>
              <a:t>”</a:t>
            </a:r>
            <a:endParaRPr b="1" sz="3000">
              <a:latin typeface="Open Sans"/>
              <a:ea typeface="Open Sans"/>
              <a:cs typeface="Open Sans"/>
              <a:sym typeface="Open Sans"/>
            </a:endParaRPr>
          </a:p>
          <a:p>
            <a:pPr indent="0" lvl="0" marL="0" rtl="0" algn="l">
              <a:spcBef>
                <a:spcPts val="0"/>
              </a:spcBef>
              <a:spcAft>
                <a:spcPts val="0"/>
              </a:spcAft>
              <a:buNone/>
            </a:pPr>
            <a:r>
              <a:t/>
            </a:r>
            <a:endParaRPr b="1" sz="3000">
              <a:latin typeface="Open Sans"/>
              <a:ea typeface="Open Sans"/>
              <a:cs typeface="Open Sans"/>
              <a:sym typeface="Open Sans"/>
            </a:endParaRPr>
          </a:p>
          <a:p>
            <a:pPr indent="0" lvl="0" marL="0" rtl="0" algn="l">
              <a:spcBef>
                <a:spcPts val="0"/>
              </a:spcBef>
              <a:spcAft>
                <a:spcPts val="0"/>
              </a:spcAft>
              <a:buNone/>
            </a:pPr>
            <a:r>
              <a:t/>
            </a:r>
            <a:endParaRPr b="1" sz="3000">
              <a:latin typeface="Open Sans"/>
              <a:ea typeface="Open Sans"/>
              <a:cs typeface="Open Sans"/>
              <a:sym typeface="Open Sans"/>
            </a:endParaRPr>
          </a:p>
        </p:txBody>
      </p:sp>
      <p:sp>
        <p:nvSpPr>
          <p:cNvPr id="626" name="Google Shape;626;p66"/>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6"/>
          <p:cNvSpPr txBox="1"/>
          <p:nvPr>
            <p:ph idx="4294967295" type="title"/>
          </p:nvPr>
        </p:nvSpPr>
        <p:spPr>
          <a:xfrm>
            <a:off x="8224750" y="192675"/>
            <a:ext cx="9258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Methods</a:t>
            </a:r>
            <a:endParaRPr sz="1400">
              <a:solidFill>
                <a:srgbClr val="000000"/>
              </a:solidFill>
            </a:endParaRPr>
          </a:p>
        </p:txBody>
      </p:sp>
      <p:sp>
        <p:nvSpPr>
          <p:cNvPr id="628" name="Google Shape;628;p66"/>
          <p:cNvSpPr txBox="1"/>
          <p:nvPr/>
        </p:nvSpPr>
        <p:spPr>
          <a:xfrm>
            <a:off x="5820975" y="3499425"/>
            <a:ext cx="3178200" cy="14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Traditional </a:t>
            </a:r>
            <a:r>
              <a:rPr b="1" lang="en">
                <a:solidFill>
                  <a:srgbClr val="00D1C6"/>
                </a:solidFill>
                <a:latin typeface="Lato"/>
                <a:ea typeface="Lato"/>
                <a:cs typeface="Lato"/>
                <a:sym typeface="Lato"/>
              </a:rPr>
              <a:t>dictionary-based </a:t>
            </a:r>
            <a:r>
              <a:rPr b="1" lang="en">
                <a:latin typeface="Lato"/>
                <a:ea typeface="Lato"/>
                <a:cs typeface="Lato"/>
                <a:sym typeface="Lato"/>
              </a:rPr>
              <a:t>approach failed</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a:solidFill>
                  <a:schemeClr val="dk1"/>
                </a:solidFill>
                <a:latin typeface="Lato Light"/>
                <a:ea typeface="Lato Light"/>
                <a:cs typeface="Lato Light"/>
                <a:sym typeface="Lato Light"/>
              </a:rPr>
              <a:t>As “Kylie Jenner” is PROBABLY NOT  in many pre-developed dictionaries for measuring sentiments</a:t>
            </a:r>
            <a:endParaRPr b="1">
              <a:latin typeface="Lato"/>
              <a:ea typeface="Lato"/>
              <a:cs typeface="Lato"/>
              <a:sym typeface="Lato"/>
            </a:endParaRPr>
          </a:p>
        </p:txBody>
      </p:sp>
      <p:sp>
        <p:nvSpPr>
          <p:cNvPr id="629" name="Google Shape;629;p66"/>
          <p:cNvSpPr txBox="1"/>
          <p:nvPr/>
        </p:nvSpPr>
        <p:spPr>
          <a:xfrm>
            <a:off x="888250" y="486325"/>
            <a:ext cx="66909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Raleway"/>
                <a:ea typeface="Raleway"/>
                <a:cs typeface="Raleway"/>
                <a:sym typeface="Raleway"/>
              </a:rPr>
              <a:t>Custom Features with CNN</a:t>
            </a:r>
            <a:endParaRPr b="1" sz="2400">
              <a:solidFill>
                <a:schemeClr val="dk1"/>
              </a:solidFill>
              <a:latin typeface="Raleway"/>
              <a:ea typeface="Raleway"/>
              <a:cs typeface="Raleway"/>
              <a:sym typeface="Raleway"/>
            </a:endParaRPr>
          </a:p>
        </p:txBody>
      </p:sp>
      <p:cxnSp>
        <p:nvCxnSpPr>
          <p:cNvPr id="630" name="Google Shape;630;p66"/>
          <p:cNvCxnSpPr>
            <a:stCxn id="628" idx="0"/>
          </p:cNvCxnSpPr>
          <p:nvPr/>
        </p:nvCxnSpPr>
        <p:spPr>
          <a:xfrm rot="10800000">
            <a:off x="7199475" y="2276025"/>
            <a:ext cx="210600" cy="1223400"/>
          </a:xfrm>
          <a:prstGeom prst="straightConnector1">
            <a:avLst/>
          </a:prstGeom>
          <a:noFill/>
          <a:ln cap="flat" cmpd="sng" w="28575">
            <a:solidFill>
              <a:srgbClr val="00D1C6"/>
            </a:solidFill>
            <a:prstDash val="solid"/>
            <a:round/>
            <a:headEnd len="med" w="med" type="none"/>
            <a:tailEnd len="med" w="med" type="triangle"/>
          </a:ln>
        </p:spPr>
      </p:cxnSp>
      <p:cxnSp>
        <p:nvCxnSpPr>
          <p:cNvPr id="631" name="Google Shape;631;p66"/>
          <p:cNvCxnSpPr/>
          <p:nvPr/>
        </p:nvCxnSpPr>
        <p:spPr>
          <a:xfrm flipH="1" rot="10800000">
            <a:off x="4026125" y="2210650"/>
            <a:ext cx="1343400" cy="1428900"/>
          </a:xfrm>
          <a:prstGeom prst="straightConnector1">
            <a:avLst/>
          </a:prstGeom>
          <a:noFill/>
          <a:ln cap="flat" cmpd="sng" w="28575">
            <a:solidFill>
              <a:srgbClr val="E8004C"/>
            </a:solidFill>
            <a:prstDash val="solid"/>
            <a:round/>
            <a:headEnd len="med" w="med" type="none"/>
            <a:tailEnd len="med" w="med" type="triangle"/>
          </a:ln>
        </p:spPr>
      </p:cxnSp>
      <p:cxnSp>
        <p:nvCxnSpPr>
          <p:cNvPr id="632" name="Google Shape;632;p66"/>
          <p:cNvCxnSpPr/>
          <p:nvPr/>
        </p:nvCxnSpPr>
        <p:spPr>
          <a:xfrm rot="10800000">
            <a:off x="1690125" y="2386125"/>
            <a:ext cx="892200" cy="1203300"/>
          </a:xfrm>
          <a:prstGeom prst="straightConnector1">
            <a:avLst/>
          </a:prstGeom>
          <a:noFill/>
          <a:ln cap="flat" cmpd="sng" w="28575">
            <a:solidFill>
              <a:srgbClr val="E8004C"/>
            </a:solidFill>
            <a:prstDash val="solid"/>
            <a:round/>
            <a:headEnd len="med" w="med" type="none"/>
            <a:tailEnd len="med" w="med" type="triangle"/>
          </a:ln>
        </p:spPr>
      </p:cxnSp>
      <p:sp>
        <p:nvSpPr>
          <p:cNvPr id="633" name="Google Shape;633;p66"/>
          <p:cNvSpPr txBox="1"/>
          <p:nvPr/>
        </p:nvSpPr>
        <p:spPr>
          <a:xfrm>
            <a:off x="1982775" y="3589425"/>
            <a:ext cx="2646900" cy="12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8004C"/>
                </a:solidFill>
                <a:latin typeface="Lato"/>
                <a:ea typeface="Lato"/>
                <a:cs typeface="Lato"/>
                <a:sym typeface="Lato"/>
              </a:rPr>
              <a:t>CNN</a:t>
            </a:r>
            <a:r>
              <a:rPr b="1" lang="en">
                <a:latin typeface="Lato"/>
                <a:ea typeface="Lato"/>
                <a:cs typeface="Lato"/>
                <a:sym typeface="Lato"/>
              </a:rPr>
              <a:t> is able to capture the embedded clues of social proof</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31"/>
          <p:cNvPicPr preferRelativeResize="0"/>
          <p:nvPr/>
        </p:nvPicPr>
        <p:blipFill rotWithShape="1">
          <a:blip r:embed="rId4">
            <a:alphaModFix/>
          </a:blip>
          <a:srcRect b="8852" l="12941" r="11598" t="8263"/>
          <a:stretch/>
        </p:blipFill>
        <p:spPr>
          <a:xfrm>
            <a:off x="5789400" y="740175"/>
            <a:ext cx="2746900" cy="3058601"/>
          </a:xfrm>
          <a:prstGeom prst="rect">
            <a:avLst/>
          </a:prstGeom>
          <a:noFill/>
          <a:ln>
            <a:noFill/>
          </a:ln>
          <a:effectLst>
            <a:outerShdw blurRad="57150" rotWithShape="0" algn="bl" dir="5400000" dist="19050">
              <a:srgbClr val="000000">
                <a:alpha val="50000"/>
              </a:srgbClr>
            </a:outerShdw>
          </a:effectLst>
        </p:spPr>
      </p:pic>
      <p:sp>
        <p:nvSpPr>
          <p:cNvPr id="190" name="Google Shape;190;p31"/>
          <p:cNvSpPr txBox="1"/>
          <p:nvPr/>
        </p:nvSpPr>
        <p:spPr>
          <a:xfrm>
            <a:off x="417875" y="789100"/>
            <a:ext cx="5236200" cy="3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DAFF"/>
                </a:solidFill>
                <a:latin typeface="Lato"/>
                <a:ea typeface="Lato"/>
                <a:cs typeface="Lato"/>
                <a:sym typeface="Lato"/>
              </a:rPr>
              <a:t>R</a:t>
            </a:r>
            <a:r>
              <a:rPr b="1" lang="en" sz="2400">
                <a:solidFill>
                  <a:srgbClr val="FDDF30"/>
                </a:solidFill>
                <a:latin typeface="Lato"/>
                <a:ea typeface="Lato"/>
                <a:cs typeface="Lato"/>
                <a:sym typeface="Lato"/>
              </a:rPr>
              <a:t>P</a:t>
            </a:r>
            <a:r>
              <a:rPr b="1" lang="en" sz="2400">
                <a:solidFill>
                  <a:srgbClr val="60C051"/>
                </a:solidFill>
                <a:latin typeface="Lato"/>
                <a:ea typeface="Lato"/>
                <a:cs typeface="Lato"/>
                <a:sym typeface="Lato"/>
              </a:rPr>
              <a:t>A</a:t>
            </a:r>
            <a:r>
              <a:rPr lang="en" sz="2400">
                <a:latin typeface="Lato"/>
                <a:ea typeface="Lato"/>
                <a:cs typeface="Lato"/>
                <a:sym typeface="Lato"/>
              </a:rPr>
              <a:t> is a</a:t>
            </a:r>
            <a:r>
              <a:rPr b="1" lang="en" sz="2400">
                <a:latin typeface="Lato"/>
                <a:ea typeface="Lato"/>
                <a:cs typeface="Lato"/>
                <a:sym typeface="Lato"/>
              </a:rPr>
              <a:t> </a:t>
            </a:r>
            <a:r>
              <a:rPr lang="en" sz="2400">
                <a:latin typeface="Lato"/>
                <a:ea typeface="Lato"/>
                <a:cs typeface="Lato"/>
                <a:sym typeface="Lato"/>
              </a:rPr>
              <a:t>leading independent, full-service marketing agency focused on:</a:t>
            </a:r>
            <a:endParaRPr sz="2400">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0" lvl="0" marL="0" rtl="0" algn="l">
              <a:spcBef>
                <a:spcPts val="0"/>
              </a:spcBef>
              <a:spcAft>
                <a:spcPts val="0"/>
              </a:spcAft>
              <a:buNone/>
            </a:pPr>
            <a:r>
              <a:t/>
            </a:r>
            <a:endParaRPr>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b="1" lang="en" sz="1800">
                <a:solidFill>
                  <a:srgbClr val="00DAFF"/>
                </a:solidFill>
                <a:latin typeface="Lato"/>
                <a:ea typeface="Lato"/>
                <a:cs typeface="Lato"/>
                <a:sym typeface="Lato"/>
              </a:rPr>
              <a:t>People</a:t>
            </a:r>
            <a:r>
              <a:rPr lang="en" sz="1800">
                <a:solidFill>
                  <a:srgbClr val="FDDF30"/>
                </a:solidFill>
                <a:latin typeface="Lato"/>
                <a:ea typeface="Lato"/>
                <a:cs typeface="Lato"/>
                <a:sym typeface="Lato"/>
              </a:rPr>
              <a:t> </a:t>
            </a:r>
            <a:r>
              <a:rPr lang="en" sz="1800">
                <a:solidFill>
                  <a:schemeClr val="dk2"/>
                </a:solidFill>
                <a:latin typeface="Lato"/>
                <a:ea typeface="Lato"/>
                <a:cs typeface="Lato"/>
                <a:sym typeface="Lato"/>
              </a:rPr>
              <a:t>first.</a:t>
            </a:r>
            <a:endParaRPr sz="1800">
              <a:solidFill>
                <a:schemeClr val="dk2"/>
              </a:solidFill>
              <a:latin typeface="Lato"/>
              <a:ea typeface="Lato"/>
              <a:cs typeface="Lato"/>
              <a:sym typeface="Lato"/>
            </a:endParaRPr>
          </a:p>
          <a:p>
            <a:pPr indent="0" lvl="0" marL="457200" rtl="0" algn="l">
              <a:spcBef>
                <a:spcPts val="0"/>
              </a:spcBef>
              <a:spcAft>
                <a:spcPts val="0"/>
              </a:spcAft>
              <a:buNone/>
            </a:pPr>
            <a:r>
              <a:t/>
            </a:r>
            <a:endParaRPr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Long-lasting relationships built on </a:t>
            </a:r>
            <a:r>
              <a:rPr b="1" lang="en" sz="1800">
                <a:solidFill>
                  <a:srgbClr val="FDDF30"/>
                </a:solidFill>
                <a:latin typeface="Lato"/>
                <a:ea typeface="Lato"/>
                <a:cs typeface="Lato"/>
                <a:sym typeface="Lato"/>
              </a:rPr>
              <a:t>trust</a:t>
            </a:r>
            <a:r>
              <a:rPr lang="en" sz="1800">
                <a:solidFill>
                  <a:schemeClr val="dk2"/>
                </a:solidFill>
                <a:latin typeface="Lato"/>
                <a:ea typeface="Lato"/>
                <a:cs typeface="Lato"/>
                <a:sym typeface="Lato"/>
              </a:rPr>
              <a:t>.</a:t>
            </a:r>
            <a:endParaRPr sz="1800">
              <a:solidFill>
                <a:schemeClr val="dk2"/>
              </a:solidFill>
              <a:latin typeface="Lato"/>
              <a:ea typeface="Lato"/>
              <a:cs typeface="Lato"/>
              <a:sym typeface="Lato"/>
            </a:endParaRPr>
          </a:p>
          <a:p>
            <a:pPr indent="0" lvl="0" marL="457200" rtl="0" algn="l">
              <a:spcBef>
                <a:spcPts val="0"/>
              </a:spcBef>
              <a:spcAft>
                <a:spcPts val="0"/>
              </a:spcAft>
              <a:buNone/>
            </a:pPr>
            <a:r>
              <a:t/>
            </a:r>
            <a:endParaRPr sz="1800">
              <a:solidFill>
                <a:schemeClr val="dk2"/>
              </a:solidFill>
              <a:latin typeface="Lato"/>
              <a:ea typeface="Lato"/>
              <a:cs typeface="Lato"/>
              <a:sym typeface="Lato"/>
            </a:endParaRPr>
          </a:p>
          <a:p>
            <a:pPr indent="-342900" lvl="0" marL="457200" rtl="0" algn="l">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Results by </a:t>
            </a:r>
            <a:r>
              <a:rPr b="1" lang="en" sz="1800">
                <a:solidFill>
                  <a:srgbClr val="60C051"/>
                </a:solidFill>
                <a:latin typeface="Lato"/>
                <a:ea typeface="Lato"/>
                <a:cs typeface="Lato"/>
                <a:sym typeface="Lato"/>
              </a:rPr>
              <a:t>growing</a:t>
            </a:r>
            <a:r>
              <a:rPr lang="en" sz="1800">
                <a:solidFill>
                  <a:schemeClr val="dk2"/>
                </a:solidFill>
                <a:latin typeface="Lato"/>
                <a:ea typeface="Lato"/>
                <a:cs typeface="Lato"/>
                <a:sym typeface="Lato"/>
              </a:rPr>
              <a:t> client’s profit margins.</a:t>
            </a:r>
            <a:endParaRPr sz="1800">
              <a:solidFill>
                <a:schemeClr val="dk2"/>
              </a:solidFill>
              <a:latin typeface="Lato"/>
              <a:ea typeface="Lato"/>
              <a:cs typeface="Lato"/>
              <a:sym typeface="Lato"/>
            </a:endParaRPr>
          </a:p>
        </p:txBody>
      </p:sp>
      <p:pic>
        <p:nvPicPr>
          <p:cNvPr id="191" name="Google Shape;191;p31"/>
          <p:cNvPicPr preferRelativeResize="0"/>
          <p:nvPr/>
        </p:nvPicPr>
        <p:blipFill rotWithShape="1">
          <a:blip r:embed="rId5">
            <a:alphaModFix/>
          </a:blip>
          <a:srcRect b="41560" l="0" r="0" t="46158"/>
          <a:stretch/>
        </p:blipFill>
        <p:spPr>
          <a:xfrm>
            <a:off x="1518712" y="4090950"/>
            <a:ext cx="6106575" cy="970551"/>
          </a:xfrm>
          <a:prstGeom prst="rect">
            <a:avLst/>
          </a:prstGeom>
          <a:noFill/>
          <a:ln>
            <a:noFill/>
          </a:ln>
          <a:effectLst>
            <a:outerShdw blurRad="57150" rotWithShape="0" algn="bl" dir="5400000" dist="19050">
              <a:srgbClr val="000000">
                <a:alpha val="50000"/>
              </a:srgbClr>
            </a:outerShdw>
          </a:effectLst>
        </p:spPr>
      </p:pic>
      <p:sp>
        <p:nvSpPr>
          <p:cNvPr id="192" name="Google Shape;192;p31"/>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txBox="1"/>
          <p:nvPr>
            <p:ph idx="4294967295" type="title"/>
          </p:nvPr>
        </p:nvSpPr>
        <p:spPr>
          <a:xfrm>
            <a:off x="8470750" y="192675"/>
            <a:ext cx="6798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RPA</a:t>
            </a:r>
            <a:r>
              <a:rPr lang="en" sz="1400">
                <a:solidFill>
                  <a:srgbClr val="000000"/>
                </a:solidFill>
              </a:rPr>
              <a:t> </a:t>
            </a:r>
            <a:endParaRPr sz="1400">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7"/>
          <p:cNvSpPr/>
          <p:nvPr/>
        </p:nvSpPr>
        <p:spPr>
          <a:xfrm>
            <a:off x="1609713" y="1690925"/>
            <a:ext cx="1026300" cy="93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7"/>
          <p:cNvSpPr/>
          <p:nvPr/>
        </p:nvSpPr>
        <p:spPr>
          <a:xfrm>
            <a:off x="6507988" y="3446300"/>
            <a:ext cx="1026300" cy="93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7"/>
          <p:cNvSpPr txBox="1"/>
          <p:nvPr/>
        </p:nvSpPr>
        <p:spPr>
          <a:xfrm>
            <a:off x="1817213" y="1858550"/>
            <a:ext cx="2321700" cy="2321700"/>
          </a:xfrm>
          <a:prstGeom prst="rect">
            <a:avLst/>
          </a:prstGeom>
          <a:solidFill>
            <a:srgbClr val="66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latin typeface="Lato"/>
                <a:ea typeface="Lato"/>
                <a:cs typeface="Lato"/>
                <a:sym typeface="Lato"/>
              </a:rPr>
              <a:t>BERT</a:t>
            </a:r>
            <a:endParaRPr b="1" sz="4800">
              <a:solidFill>
                <a:srgbClr val="FFFFFF"/>
              </a:solidFill>
              <a:latin typeface="Lato"/>
              <a:ea typeface="Lato"/>
              <a:cs typeface="Lato"/>
              <a:sym typeface="Lato"/>
            </a:endParaRPr>
          </a:p>
        </p:txBody>
      </p:sp>
      <p:sp>
        <p:nvSpPr>
          <p:cNvPr id="641" name="Google Shape;641;p67"/>
          <p:cNvSpPr txBox="1"/>
          <p:nvPr/>
        </p:nvSpPr>
        <p:spPr>
          <a:xfrm>
            <a:off x="5026113" y="1860813"/>
            <a:ext cx="2321700" cy="2321700"/>
          </a:xfrm>
          <a:prstGeom prst="rect">
            <a:avLst/>
          </a:prstGeom>
          <a:solidFill>
            <a:srgbClr val="666666"/>
          </a:solid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4800">
                <a:solidFill>
                  <a:srgbClr val="FFFFFF"/>
                </a:solidFill>
                <a:latin typeface="Lato"/>
                <a:ea typeface="Lato"/>
                <a:cs typeface="Lato"/>
                <a:sym typeface="Lato"/>
              </a:rPr>
              <a:t>CNN</a:t>
            </a:r>
            <a:endParaRPr b="1" sz="4800">
              <a:solidFill>
                <a:srgbClr val="FFFFFF"/>
              </a:solidFill>
              <a:latin typeface="Lato"/>
              <a:ea typeface="Lato"/>
              <a:cs typeface="Lato"/>
              <a:sym typeface="Lato"/>
            </a:endParaRPr>
          </a:p>
        </p:txBody>
      </p:sp>
      <p:sp>
        <p:nvSpPr>
          <p:cNvPr id="642" name="Google Shape;642;p67"/>
          <p:cNvSpPr txBox="1"/>
          <p:nvPr/>
        </p:nvSpPr>
        <p:spPr>
          <a:xfrm>
            <a:off x="888250" y="486325"/>
            <a:ext cx="66909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aleway"/>
                <a:ea typeface="Raleway"/>
                <a:cs typeface="Raleway"/>
                <a:sym typeface="Raleway"/>
              </a:rPr>
              <a:t>Summary</a:t>
            </a:r>
            <a:endParaRPr b="1" sz="3000">
              <a:solidFill>
                <a:schemeClr val="dk1"/>
              </a:solidFill>
              <a:latin typeface="Raleway"/>
              <a:ea typeface="Raleway"/>
              <a:cs typeface="Raleway"/>
              <a:sym typeface="Raleway"/>
            </a:endParaRPr>
          </a:p>
        </p:txBody>
      </p:sp>
      <p:sp>
        <p:nvSpPr>
          <p:cNvPr id="643" name="Google Shape;643;p67"/>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7"/>
          <p:cNvSpPr txBox="1"/>
          <p:nvPr>
            <p:ph idx="4294967295" type="title"/>
          </p:nvPr>
        </p:nvSpPr>
        <p:spPr>
          <a:xfrm>
            <a:off x="8224750" y="192675"/>
            <a:ext cx="9258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Methods</a:t>
            </a:r>
            <a:endParaRPr sz="14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8"/>
          <p:cNvSpPr/>
          <p:nvPr/>
        </p:nvSpPr>
        <p:spPr>
          <a:xfrm>
            <a:off x="0" y="1389375"/>
            <a:ext cx="5355600" cy="6192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8"/>
          <p:cNvSpPr txBox="1"/>
          <p:nvPr>
            <p:ph type="title"/>
          </p:nvPr>
        </p:nvSpPr>
        <p:spPr>
          <a:xfrm>
            <a:off x="727800" y="127400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Implications</a:t>
            </a:r>
            <a:endParaRPr/>
          </a:p>
        </p:txBody>
      </p:sp>
      <p:sp>
        <p:nvSpPr>
          <p:cNvPr id="651" name="Google Shape;651;p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latin typeface="Arial"/>
                <a:ea typeface="Arial"/>
                <a:cs typeface="Arial"/>
                <a:sym typeface="Arial"/>
              </a:rPr>
              <a:t>‹#›</a:t>
            </a:fld>
            <a:endParaRPr sz="1400">
              <a:latin typeface="Arial"/>
              <a:ea typeface="Arial"/>
              <a:cs typeface="Arial"/>
              <a:sym typeface="Arial"/>
            </a:endParaRPr>
          </a:p>
        </p:txBody>
      </p:sp>
      <p:grpSp>
        <p:nvGrpSpPr>
          <p:cNvPr id="652" name="Google Shape;652;p68"/>
          <p:cNvGrpSpPr/>
          <p:nvPr/>
        </p:nvGrpSpPr>
        <p:grpSpPr>
          <a:xfrm>
            <a:off x="6471313" y="1991530"/>
            <a:ext cx="1596299" cy="1647411"/>
            <a:chOff x="6707084" y="3387403"/>
            <a:chExt cx="261145" cy="308504"/>
          </a:xfrm>
        </p:grpSpPr>
        <p:sp>
          <p:nvSpPr>
            <p:cNvPr id="653" name="Google Shape;653;p68"/>
            <p:cNvSpPr/>
            <p:nvPr/>
          </p:nvSpPr>
          <p:spPr>
            <a:xfrm>
              <a:off x="6726053" y="3542403"/>
              <a:ext cx="68238" cy="153504"/>
            </a:xfrm>
            <a:custGeom>
              <a:rect b="b" l="l" r="r" t="t"/>
              <a:pathLst>
                <a:path extrusionOk="0" h="4823" w="2144">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8"/>
            <p:cNvSpPr/>
            <p:nvPr/>
          </p:nvSpPr>
          <p:spPr>
            <a:xfrm>
              <a:off x="6803362" y="3542403"/>
              <a:ext cx="68238" cy="153504"/>
            </a:xfrm>
            <a:custGeom>
              <a:rect b="b" l="l" r="r" t="t"/>
              <a:pathLst>
                <a:path extrusionOk="0" h="4823" w="2144">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8"/>
            <p:cNvSpPr/>
            <p:nvPr/>
          </p:nvSpPr>
          <p:spPr>
            <a:xfrm>
              <a:off x="6880289" y="3542403"/>
              <a:ext cx="68620" cy="153504"/>
            </a:xfrm>
            <a:custGeom>
              <a:rect b="b" l="l" r="r" t="t"/>
              <a:pathLst>
                <a:path extrusionOk="0" h="4823" w="2156">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rgbClr val="657E9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8"/>
            <p:cNvSpPr/>
            <p:nvPr/>
          </p:nvSpPr>
          <p:spPr>
            <a:xfrm>
              <a:off x="6707084" y="3387403"/>
              <a:ext cx="261145" cy="183072"/>
            </a:xfrm>
            <a:custGeom>
              <a:rect b="b" l="l" r="r" t="t"/>
              <a:pathLst>
                <a:path extrusionOk="0" h="5752" w="8205">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rgbClr val="657E9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662" name="Google Shape;662;p69"/>
          <p:cNvSpPr txBox="1"/>
          <p:nvPr/>
        </p:nvSpPr>
        <p:spPr>
          <a:xfrm>
            <a:off x="813875" y="475363"/>
            <a:ext cx="4068300" cy="8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aleway"/>
                <a:ea typeface="Raleway"/>
                <a:cs typeface="Raleway"/>
                <a:sym typeface="Raleway"/>
              </a:rPr>
              <a:t>Implications</a:t>
            </a:r>
            <a:endParaRPr b="1" sz="3000">
              <a:latin typeface="Raleway"/>
              <a:ea typeface="Raleway"/>
              <a:cs typeface="Raleway"/>
              <a:sym typeface="Raleway"/>
            </a:endParaRPr>
          </a:p>
        </p:txBody>
      </p:sp>
      <p:pic>
        <p:nvPicPr>
          <p:cNvPr id="663" name="Google Shape;663;p69"/>
          <p:cNvPicPr preferRelativeResize="0"/>
          <p:nvPr/>
        </p:nvPicPr>
        <p:blipFill rotWithShape="1">
          <a:blip r:embed="rId3">
            <a:alphaModFix/>
          </a:blip>
          <a:srcRect b="0" l="21940" r="-21939" t="0"/>
          <a:stretch/>
        </p:blipFill>
        <p:spPr>
          <a:xfrm>
            <a:off x="6449075" y="1030172"/>
            <a:ext cx="1795424" cy="1795424"/>
          </a:xfrm>
          <a:prstGeom prst="rect">
            <a:avLst/>
          </a:prstGeom>
          <a:noFill/>
          <a:ln>
            <a:noFill/>
          </a:ln>
          <a:effectLst>
            <a:outerShdw blurRad="57150" rotWithShape="0" algn="bl" dir="5400000" dist="19050">
              <a:srgbClr val="000000">
                <a:alpha val="63000"/>
              </a:srgbClr>
            </a:outerShdw>
          </a:effectLst>
        </p:spPr>
      </p:pic>
      <p:pic>
        <p:nvPicPr>
          <p:cNvPr id="664" name="Google Shape;664;p69"/>
          <p:cNvPicPr preferRelativeResize="0"/>
          <p:nvPr/>
        </p:nvPicPr>
        <p:blipFill>
          <a:blip r:embed="rId4">
            <a:alphaModFix/>
          </a:blip>
          <a:stretch>
            <a:fillRect/>
          </a:stretch>
        </p:blipFill>
        <p:spPr>
          <a:xfrm>
            <a:off x="5381610" y="3003025"/>
            <a:ext cx="3930365" cy="1965175"/>
          </a:xfrm>
          <a:prstGeom prst="rect">
            <a:avLst/>
          </a:prstGeom>
          <a:noFill/>
          <a:ln>
            <a:noFill/>
          </a:ln>
          <a:effectLst>
            <a:outerShdw blurRad="57150" rotWithShape="0" algn="bl" dir="5400000" dist="19050">
              <a:srgbClr val="000000">
                <a:alpha val="60000"/>
              </a:srgbClr>
            </a:outerShdw>
          </a:effectLst>
        </p:spPr>
      </p:pic>
      <p:pic>
        <p:nvPicPr>
          <p:cNvPr id="665" name="Google Shape;665;p69"/>
          <p:cNvPicPr preferRelativeResize="0"/>
          <p:nvPr/>
        </p:nvPicPr>
        <p:blipFill>
          <a:blip r:embed="rId5">
            <a:alphaModFix/>
          </a:blip>
          <a:stretch>
            <a:fillRect/>
          </a:stretch>
        </p:blipFill>
        <p:spPr>
          <a:xfrm>
            <a:off x="689725" y="1487213"/>
            <a:ext cx="5076808" cy="338580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0"/>
          <p:cNvSpPr/>
          <p:nvPr/>
        </p:nvSpPr>
        <p:spPr>
          <a:xfrm>
            <a:off x="0" y="1389375"/>
            <a:ext cx="3869700" cy="6549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Plan</a:t>
            </a:r>
            <a:endParaRPr/>
          </a:p>
        </p:txBody>
      </p:sp>
      <p:sp>
        <p:nvSpPr>
          <p:cNvPr id="672" name="Google Shape;672;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latin typeface="Arial"/>
                <a:ea typeface="Arial"/>
                <a:cs typeface="Arial"/>
                <a:sym typeface="Arial"/>
              </a:rPr>
              <a:t>‹#›</a:t>
            </a:fld>
            <a:endParaRPr sz="1400">
              <a:latin typeface="Arial"/>
              <a:ea typeface="Arial"/>
              <a:cs typeface="Arial"/>
              <a:sym typeface="Arial"/>
            </a:endParaRPr>
          </a:p>
        </p:txBody>
      </p:sp>
      <p:pic>
        <p:nvPicPr>
          <p:cNvPr id="673" name="Google Shape;673;p70"/>
          <p:cNvPicPr preferRelativeResize="0"/>
          <p:nvPr/>
        </p:nvPicPr>
        <p:blipFill>
          <a:blip r:embed="rId3">
            <a:alphaModFix/>
          </a:blip>
          <a:stretch>
            <a:fillRect/>
          </a:stretch>
        </p:blipFill>
        <p:spPr>
          <a:xfrm>
            <a:off x="4937899" y="728475"/>
            <a:ext cx="3010250" cy="2400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9" name="Google Shape;679;p71"/>
          <p:cNvPicPr preferRelativeResize="0"/>
          <p:nvPr/>
        </p:nvPicPr>
        <p:blipFill>
          <a:blip r:embed="rId3">
            <a:alphaModFix/>
          </a:blip>
          <a:stretch>
            <a:fillRect/>
          </a:stretch>
        </p:blipFill>
        <p:spPr>
          <a:xfrm>
            <a:off x="37400" y="459675"/>
            <a:ext cx="9069202" cy="2396251"/>
          </a:xfrm>
          <a:prstGeom prst="rect">
            <a:avLst/>
          </a:prstGeom>
          <a:noFill/>
          <a:ln>
            <a:noFill/>
          </a:ln>
        </p:spPr>
      </p:pic>
      <p:pic>
        <p:nvPicPr>
          <p:cNvPr id="680" name="Google Shape;680;p71"/>
          <p:cNvPicPr preferRelativeResize="0"/>
          <p:nvPr/>
        </p:nvPicPr>
        <p:blipFill>
          <a:blip r:embed="rId4">
            <a:alphaModFix/>
          </a:blip>
          <a:stretch>
            <a:fillRect/>
          </a:stretch>
        </p:blipFill>
        <p:spPr>
          <a:xfrm>
            <a:off x="37400" y="2798600"/>
            <a:ext cx="9069199" cy="1951256"/>
          </a:xfrm>
          <a:prstGeom prst="rect">
            <a:avLst/>
          </a:prstGeom>
          <a:noFill/>
          <a:ln>
            <a:noFill/>
          </a:ln>
        </p:spPr>
      </p:pic>
      <p:sp>
        <p:nvSpPr>
          <p:cNvPr id="681" name="Google Shape;681;p71"/>
          <p:cNvSpPr/>
          <p:nvPr/>
        </p:nvSpPr>
        <p:spPr>
          <a:xfrm>
            <a:off x="-7500" y="325575"/>
            <a:ext cx="9159000" cy="134100"/>
          </a:xfrm>
          <a:prstGeom prst="rect">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1"/>
          <p:cNvSpPr/>
          <p:nvPr/>
        </p:nvSpPr>
        <p:spPr>
          <a:xfrm>
            <a:off x="-7500" y="4615750"/>
            <a:ext cx="9159000" cy="134100"/>
          </a:xfrm>
          <a:prstGeom prst="rect">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2"/>
          <p:cNvSpPr txBox="1"/>
          <p:nvPr/>
        </p:nvSpPr>
        <p:spPr>
          <a:xfrm>
            <a:off x="708800" y="996100"/>
            <a:ext cx="7884000" cy="36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rgbClr val="000000"/>
              </a:buClr>
              <a:buSzPts val="1400"/>
              <a:buFont typeface="Varela Round"/>
              <a:buChar char="◎"/>
            </a:pPr>
            <a:r>
              <a:rPr b="1" lang="en" sz="1800">
                <a:latin typeface="Encode Sans"/>
                <a:ea typeface="Encode Sans"/>
                <a:cs typeface="Encode Sans"/>
                <a:sym typeface="Encode Sans"/>
              </a:rPr>
              <a:t>A special thanks to:</a:t>
            </a:r>
            <a:endParaRPr b="1" sz="1800">
              <a:latin typeface="Encode Sans"/>
              <a:ea typeface="Encode Sans"/>
              <a:cs typeface="Encode Sans"/>
              <a:sym typeface="Encode Sans"/>
            </a:endParaRPr>
          </a:p>
          <a:p>
            <a:pPr indent="0" lvl="0" marL="457200" rtl="0" algn="l">
              <a:lnSpc>
                <a:spcPct val="115000"/>
              </a:lnSpc>
              <a:spcBef>
                <a:spcPts val="600"/>
              </a:spcBef>
              <a:spcAft>
                <a:spcPts val="0"/>
              </a:spcAft>
              <a:buNone/>
            </a:pPr>
            <a:r>
              <a:rPr lang="en" sz="1800">
                <a:latin typeface="Encode Sans Condensed Thin"/>
                <a:ea typeface="Encode Sans Condensed Thin"/>
                <a:cs typeface="Encode Sans Condensed Thin"/>
                <a:sym typeface="Encode Sans Condensed Thin"/>
              </a:rPr>
              <a:t>Dr. Hillary Haley, RPA</a:t>
            </a:r>
            <a:endParaRPr sz="1800">
              <a:latin typeface="Encode Sans Condensed Thin"/>
              <a:ea typeface="Encode Sans Condensed Thin"/>
              <a:cs typeface="Encode Sans Condensed Thin"/>
              <a:sym typeface="Encode Sans Condensed Thin"/>
            </a:endParaRPr>
          </a:p>
          <a:p>
            <a:pPr indent="0" lvl="0" marL="457200" rtl="0" algn="l">
              <a:lnSpc>
                <a:spcPct val="115000"/>
              </a:lnSpc>
              <a:spcBef>
                <a:spcPts val="600"/>
              </a:spcBef>
              <a:spcAft>
                <a:spcPts val="0"/>
              </a:spcAft>
              <a:buNone/>
            </a:pPr>
            <a:r>
              <a:rPr lang="en" sz="1800">
                <a:latin typeface="Encode Sans Condensed Thin"/>
                <a:ea typeface="Encode Sans Condensed Thin"/>
                <a:cs typeface="Encode Sans Condensed Thin"/>
                <a:sym typeface="Encode Sans Condensed Thin"/>
              </a:rPr>
              <a:t>Divya Suri, RPA</a:t>
            </a:r>
            <a:r>
              <a:rPr lang="en" sz="1800">
                <a:latin typeface="Encode Sans Condensed Thin"/>
                <a:ea typeface="Encode Sans Condensed Thin"/>
                <a:cs typeface="Encode Sans Condensed Thin"/>
                <a:sym typeface="Encode Sans Condensed Thin"/>
              </a:rPr>
              <a:t> </a:t>
            </a:r>
            <a:endParaRPr sz="1800">
              <a:latin typeface="Encode Sans Condensed Thin"/>
              <a:ea typeface="Encode Sans Condensed Thin"/>
              <a:cs typeface="Encode Sans Condensed Thin"/>
              <a:sym typeface="Encode Sans Condensed Thin"/>
            </a:endParaRPr>
          </a:p>
          <a:p>
            <a:pPr indent="-342900" lvl="0" marL="457200" rtl="0" algn="l">
              <a:lnSpc>
                <a:spcPct val="115000"/>
              </a:lnSpc>
              <a:spcBef>
                <a:spcPts val="600"/>
              </a:spcBef>
              <a:spcAft>
                <a:spcPts val="0"/>
              </a:spcAft>
              <a:buClr>
                <a:schemeClr val="accent4"/>
              </a:buClr>
              <a:buSzPts val="1800"/>
              <a:buFont typeface="Encode Sans Condensed Thin"/>
              <a:buChar char="◎"/>
            </a:pPr>
            <a:r>
              <a:rPr lang="en" sz="1800">
                <a:latin typeface="Encode Sans Condensed Thin"/>
                <a:ea typeface="Encode Sans Condensed Thin"/>
                <a:cs typeface="Encode Sans Condensed Thin"/>
                <a:sym typeface="Encode Sans Condensed Thin"/>
              </a:rPr>
              <a:t>Dr. Sijun Wang. LMU</a:t>
            </a:r>
            <a:endParaRPr sz="1800">
              <a:latin typeface="Encode Sans Condensed Thin"/>
              <a:ea typeface="Encode Sans Condensed Thin"/>
              <a:cs typeface="Encode Sans Condensed Thin"/>
              <a:sym typeface="Encode Sans Condensed Thin"/>
            </a:endParaRPr>
          </a:p>
          <a:p>
            <a:pPr indent="0" lvl="0" marL="457200" rtl="0" algn="l">
              <a:lnSpc>
                <a:spcPct val="115000"/>
              </a:lnSpc>
              <a:spcBef>
                <a:spcPts val="600"/>
              </a:spcBef>
              <a:spcAft>
                <a:spcPts val="0"/>
              </a:spcAft>
              <a:buNone/>
            </a:pPr>
            <a:r>
              <a:rPr lang="en" sz="1800">
                <a:latin typeface="Encode Sans Condensed Thin"/>
                <a:ea typeface="Encode Sans Condensed Thin"/>
                <a:cs typeface="Encode Sans Condensed Thin"/>
                <a:sym typeface="Encode Sans Condensed Thin"/>
              </a:rPr>
              <a:t>MSBA faculty members, LMU</a:t>
            </a:r>
            <a:endParaRPr sz="1800">
              <a:latin typeface="Encode Sans Condensed Thin"/>
              <a:ea typeface="Encode Sans Condensed Thin"/>
              <a:cs typeface="Encode Sans Condensed Thin"/>
              <a:sym typeface="Encode Sans Condensed Thin"/>
            </a:endParaRPr>
          </a:p>
          <a:p>
            <a:pPr indent="-317500" lvl="0" marL="457200" rtl="0" algn="l">
              <a:lnSpc>
                <a:spcPct val="115000"/>
              </a:lnSpc>
              <a:spcBef>
                <a:spcPts val="600"/>
              </a:spcBef>
              <a:spcAft>
                <a:spcPts val="0"/>
              </a:spcAft>
              <a:buClr>
                <a:srgbClr val="000000"/>
              </a:buClr>
              <a:buSzPts val="1400"/>
              <a:buFont typeface="Varela Round"/>
              <a:buChar char="◎"/>
            </a:pPr>
            <a:r>
              <a:rPr b="1" lang="en" sz="1800">
                <a:latin typeface="Encode Sans"/>
                <a:ea typeface="Encode Sans"/>
                <a:cs typeface="Encode Sans"/>
                <a:sym typeface="Encode Sans"/>
              </a:rPr>
              <a:t>Team Members:</a:t>
            </a:r>
            <a:endParaRPr b="1" sz="1800">
              <a:latin typeface="Encode Sans"/>
              <a:ea typeface="Encode Sans"/>
              <a:cs typeface="Encode Sans"/>
              <a:sym typeface="Encode Sans"/>
            </a:endParaRPr>
          </a:p>
          <a:p>
            <a:pPr indent="0" lvl="0" marL="457200" rtl="0" algn="l">
              <a:lnSpc>
                <a:spcPct val="115000"/>
              </a:lnSpc>
              <a:spcBef>
                <a:spcPts val="600"/>
              </a:spcBef>
              <a:spcAft>
                <a:spcPts val="0"/>
              </a:spcAft>
              <a:buNone/>
            </a:pPr>
            <a:r>
              <a:rPr lang="en" sz="1800">
                <a:latin typeface="Encode Sans Condensed Thin"/>
                <a:ea typeface="Encode Sans Condensed Thin"/>
                <a:cs typeface="Encode Sans Condensed Thin"/>
                <a:sym typeface="Encode Sans Condensed Thin"/>
              </a:rPr>
              <a:t>Carla Fera, Elizabeth Hyde, Vincent Chen </a:t>
            </a:r>
            <a:endParaRPr sz="1800">
              <a:latin typeface="Encode Sans Condensed Thin"/>
              <a:ea typeface="Encode Sans Condensed Thin"/>
              <a:cs typeface="Encode Sans Condensed Thin"/>
              <a:sym typeface="Encode Sans Condensed Thin"/>
            </a:endParaRPr>
          </a:p>
          <a:p>
            <a:pPr indent="-317500" lvl="0" marL="457200" rtl="0" algn="l">
              <a:lnSpc>
                <a:spcPct val="115000"/>
              </a:lnSpc>
              <a:spcBef>
                <a:spcPts val="600"/>
              </a:spcBef>
              <a:spcAft>
                <a:spcPts val="0"/>
              </a:spcAft>
              <a:buClr>
                <a:srgbClr val="000000"/>
              </a:buClr>
              <a:buSzPts val="1400"/>
              <a:buFont typeface="Varela Round"/>
              <a:buChar char="◎"/>
            </a:pPr>
            <a:r>
              <a:rPr b="1" lang="en" sz="1800">
                <a:latin typeface="Encode Sans"/>
                <a:ea typeface="Encode Sans"/>
                <a:cs typeface="Encode Sans"/>
                <a:sym typeface="Encode Sans"/>
              </a:rPr>
              <a:t>Advisor:</a:t>
            </a:r>
            <a:endParaRPr b="1" sz="1800">
              <a:latin typeface="Encode Sans"/>
              <a:ea typeface="Encode Sans"/>
              <a:cs typeface="Encode Sans"/>
              <a:sym typeface="Encode Sans"/>
            </a:endParaRPr>
          </a:p>
          <a:p>
            <a:pPr indent="0" lvl="0" marL="457200" rtl="0" algn="l">
              <a:lnSpc>
                <a:spcPct val="115000"/>
              </a:lnSpc>
              <a:spcBef>
                <a:spcPts val="600"/>
              </a:spcBef>
              <a:spcAft>
                <a:spcPts val="0"/>
              </a:spcAft>
              <a:buNone/>
            </a:pPr>
            <a:r>
              <a:rPr lang="en" sz="1800">
                <a:latin typeface="Encode Sans Condensed Thin"/>
                <a:ea typeface="Encode Sans Condensed Thin"/>
                <a:cs typeface="Encode Sans Condensed Thin"/>
                <a:sym typeface="Encode Sans Condensed Thin"/>
              </a:rPr>
              <a:t>Dr. Zhen “Richard” Tang</a:t>
            </a:r>
            <a:endParaRPr b="1">
              <a:latin typeface="Varela Round"/>
              <a:ea typeface="Varela Round"/>
              <a:cs typeface="Varela Round"/>
              <a:sym typeface="Varela Round"/>
            </a:endParaRPr>
          </a:p>
          <a:p>
            <a:pPr indent="0" lvl="0" marL="0" rtl="0" algn="l">
              <a:spcBef>
                <a:spcPts val="600"/>
              </a:spcBef>
              <a:spcAft>
                <a:spcPts val="0"/>
              </a:spcAft>
              <a:buNone/>
            </a:pPr>
            <a:r>
              <a:t/>
            </a:r>
            <a:endParaRPr>
              <a:solidFill>
                <a:schemeClr val="dk1"/>
              </a:solidFill>
              <a:latin typeface="Varela Round"/>
              <a:ea typeface="Varela Round"/>
              <a:cs typeface="Varela Round"/>
              <a:sym typeface="Varela Round"/>
            </a:endParaRPr>
          </a:p>
        </p:txBody>
      </p:sp>
      <p:pic>
        <p:nvPicPr>
          <p:cNvPr id="688" name="Google Shape;688;p72"/>
          <p:cNvPicPr preferRelativeResize="0"/>
          <p:nvPr/>
        </p:nvPicPr>
        <p:blipFill>
          <a:blip r:embed="rId3">
            <a:alphaModFix/>
          </a:blip>
          <a:stretch>
            <a:fillRect/>
          </a:stretch>
        </p:blipFill>
        <p:spPr>
          <a:xfrm>
            <a:off x="6601075" y="1238099"/>
            <a:ext cx="2273250" cy="1363975"/>
          </a:xfrm>
          <a:prstGeom prst="rect">
            <a:avLst/>
          </a:prstGeom>
          <a:noFill/>
          <a:ln>
            <a:noFill/>
          </a:ln>
          <a:effectLst>
            <a:outerShdw blurRad="57150" rotWithShape="0" algn="bl" dir="5400000" dist="19050">
              <a:srgbClr val="000000">
                <a:alpha val="50000"/>
              </a:srgbClr>
            </a:outerShdw>
          </a:effectLst>
        </p:spPr>
      </p:pic>
      <p:pic>
        <p:nvPicPr>
          <p:cNvPr descr="Loyola Marymount Lions - Wikipedia" id="689" name="Google Shape;689;p72"/>
          <p:cNvPicPr preferRelativeResize="0"/>
          <p:nvPr/>
        </p:nvPicPr>
        <p:blipFill>
          <a:blip r:embed="rId4">
            <a:alphaModFix/>
          </a:blip>
          <a:stretch>
            <a:fillRect/>
          </a:stretch>
        </p:blipFill>
        <p:spPr>
          <a:xfrm>
            <a:off x="6593100" y="3332050"/>
            <a:ext cx="2289199" cy="10539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3"/>
          <p:cNvSpPr txBox="1"/>
          <p:nvPr>
            <p:ph idx="4294967295" type="ctrTitle"/>
          </p:nvPr>
        </p:nvSpPr>
        <p:spPr>
          <a:xfrm>
            <a:off x="727950" y="678125"/>
            <a:ext cx="7688100" cy="16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Thank you!</a:t>
            </a:r>
            <a:endParaRPr sz="4800"/>
          </a:p>
        </p:txBody>
      </p:sp>
      <p:sp>
        <p:nvSpPr>
          <p:cNvPr id="695" name="Google Shape;695;p73"/>
          <p:cNvSpPr txBox="1"/>
          <p:nvPr>
            <p:ph idx="4294967295" type="subTitle"/>
          </p:nvPr>
        </p:nvSpPr>
        <p:spPr>
          <a:xfrm>
            <a:off x="727952" y="2620575"/>
            <a:ext cx="76881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00ACC3"/>
                </a:solidFill>
              </a:rPr>
              <a:t>Any questions?</a:t>
            </a:r>
            <a:endParaRPr b="1" sz="3600">
              <a:solidFill>
                <a:srgbClr val="00ACC3"/>
              </a:solidFill>
            </a:endParaRPr>
          </a:p>
        </p:txBody>
      </p:sp>
      <p:sp>
        <p:nvSpPr>
          <p:cNvPr id="696" name="Google Shape;696;p73"/>
          <p:cNvSpPr/>
          <p:nvPr/>
        </p:nvSpPr>
        <p:spPr>
          <a:xfrm>
            <a:off x="4073931" y="3553788"/>
            <a:ext cx="996143" cy="996143"/>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D1C6">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32"/>
          <p:cNvPicPr preferRelativeResize="0"/>
          <p:nvPr/>
        </p:nvPicPr>
        <p:blipFill>
          <a:blip r:embed="rId4">
            <a:alphaModFix/>
          </a:blip>
          <a:stretch>
            <a:fillRect/>
          </a:stretch>
        </p:blipFill>
        <p:spPr>
          <a:xfrm>
            <a:off x="2756175" y="0"/>
            <a:ext cx="3831975" cy="2053300"/>
          </a:xfrm>
          <a:prstGeom prst="rect">
            <a:avLst/>
          </a:prstGeom>
          <a:noFill/>
          <a:ln>
            <a:noFill/>
          </a:ln>
        </p:spPr>
      </p:pic>
      <p:sp>
        <p:nvSpPr>
          <p:cNvPr id="200" name="Google Shape;200;p32"/>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txBox="1"/>
          <p:nvPr>
            <p:ph idx="4294967295" type="title"/>
          </p:nvPr>
        </p:nvSpPr>
        <p:spPr>
          <a:xfrm>
            <a:off x="8470750" y="192675"/>
            <a:ext cx="6798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RPA</a:t>
            </a:r>
            <a:r>
              <a:rPr lang="en" sz="1400">
                <a:solidFill>
                  <a:srgbClr val="000000"/>
                </a:solidFill>
              </a:rPr>
              <a:t> </a:t>
            </a:r>
            <a:endParaRPr sz="1400">
              <a:solidFill>
                <a:srgbClr val="000000"/>
              </a:solidFill>
            </a:endParaRPr>
          </a:p>
        </p:txBody>
      </p:sp>
      <p:pic>
        <p:nvPicPr>
          <p:cNvPr id="202" name="Google Shape;202;p32"/>
          <p:cNvPicPr preferRelativeResize="0"/>
          <p:nvPr/>
        </p:nvPicPr>
        <p:blipFill>
          <a:blip r:embed="rId5">
            <a:alphaModFix/>
          </a:blip>
          <a:stretch>
            <a:fillRect/>
          </a:stretch>
        </p:blipFill>
        <p:spPr>
          <a:xfrm>
            <a:off x="647475" y="2239099"/>
            <a:ext cx="3581649" cy="2721676"/>
          </a:xfrm>
          <a:prstGeom prst="rect">
            <a:avLst/>
          </a:prstGeom>
          <a:noFill/>
          <a:ln>
            <a:noFill/>
          </a:ln>
          <a:effectLst>
            <a:outerShdw blurRad="57150" rotWithShape="0" algn="bl" dir="5400000" dist="19050">
              <a:srgbClr val="000000">
                <a:alpha val="50000"/>
              </a:srgbClr>
            </a:outerShdw>
          </a:effectLst>
        </p:spPr>
      </p:pic>
      <p:sp>
        <p:nvSpPr>
          <p:cNvPr id="203" name="Google Shape;203;p32"/>
          <p:cNvSpPr txBox="1"/>
          <p:nvPr/>
        </p:nvSpPr>
        <p:spPr>
          <a:xfrm>
            <a:off x="6225350" y="3012825"/>
            <a:ext cx="1795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Brand Awareness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a:solidFill>
                <a:srgbClr val="990000"/>
              </a:solidFill>
              <a:latin typeface="Lato Light"/>
              <a:ea typeface="Lato Light"/>
              <a:cs typeface="Lato Light"/>
              <a:sym typeface="Lato Light"/>
            </a:endParaRPr>
          </a:p>
        </p:txBody>
      </p:sp>
      <p:sp>
        <p:nvSpPr>
          <p:cNvPr id="204" name="Google Shape;204;p32"/>
          <p:cNvSpPr txBox="1"/>
          <p:nvPr/>
        </p:nvSpPr>
        <p:spPr>
          <a:xfrm>
            <a:off x="6475950" y="4705388"/>
            <a:ext cx="1219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Sales</a:t>
            </a:r>
            <a:endParaRPr b="1">
              <a:latin typeface="Lato"/>
              <a:ea typeface="Lato"/>
              <a:cs typeface="Lato"/>
              <a:sym typeface="Lato"/>
            </a:endParaRPr>
          </a:p>
        </p:txBody>
      </p:sp>
      <p:sp>
        <p:nvSpPr>
          <p:cNvPr id="205" name="Google Shape;205;p32"/>
          <p:cNvSpPr/>
          <p:nvPr/>
        </p:nvSpPr>
        <p:spPr>
          <a:xfrm>
            <a:off x="4613300" y="3161825"/>
            <a:ext cx="891300" cy="520800"/>
          </a:xfrm>
          <a:prstGeom prst="rightArrow">
            <a:avLst>
              <a:gd fmla="val 50000" name="adj1"/>
              <a:gd fmla="val 50000" name="adj2"/>
            </a:avLst>
          </a:prstGeom>
          <a:gradFill>
            <a:gsLst>
              <a:gs pos="0">
                <a:srgbClr val="8C8C8C"/>
              </a:gs>
              <a:gs pos="100000">
                <a:srgbClr val="40404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6917750" y="3406438"/>
            <a:ext cx="410700" cy="3936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2"/>
          <p:cNvPicPr preferRelativeResize="0"/>
          <p:nvPr/>
        </p:nvPicPr>
        <p:blipFill>
          <a:blip r:embed="rId6">
            <a:alphaModFix/>
          </a:blip>
          <a:stretch>
            <a:fillRect/>
          </a:stretch>
        </p:blipFill>
        <p:spPr>
          <a:xfrm>
            <a:off x="6356615" y="3798512"/>
            <a:ext cx="1458186" cy="970601"/>
          </a:xfrm>
          <a:prstGeom prst="rect">
            <a:avLst/>
          </a:prstGeom>
          <a:noFill/>
          <a:ln>
            <a:noFill/>
          </a:ln>
        </p:spPr>
      </p:pic>
      <p:pic>
        <p:nvPicPr>
          <p:cNvPr id="208" name="Google Shape;208;p32"/>
          <p:cNvPicPr preferRelativeResize="0"/>
          <p:nvPr/>
        </p:nvPicPr>
        <p:blipFill>
          <a:blip r:embed="rId7">
            <a:alphaModFix/>
          </a:blip>
          <a:stretch>
            <a:fillRect/>
          </a:stretch>
        </p:blipFill>
        <p:spPr>
          <a:xfrm>
            <a:off x="6188590" y="2100880"/>
            <a:ext cx="1868999" cy="10068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4" name="Google Shape;214;p33"/>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txBox="1"/>
          <p:nvPr>
            <p:ph idx="4294967295" type="title"/>
          </p:nvPr>
        </p:nvSpPr>
        <p:spPr>
          <a:xfrm>
            <a:off x="8470750" y="192675"/>
            <a:ext cx="6798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RPA</a:t>
            </a:r>
            <a:r>
              <a:rPr lang="en" sz="1400">
                <a:solidFill>
                  <a:srgbClr val="000000"/>
                </a:solidFill>
              </a:rPr>
              <a:t> </a:t>
            </a:r>
            <a:endParaRPr sz="1400">
              <a:solidFill>
                <a:srgbClr val="000000"/>
              </a:solidFill>
            </a:endParaRPr>
          </a:p>
        </p:txBody>
      </p:sp>
      <p:sp>
        <p:nvSpPr>
          <p:cNvPr id="216" name="Google Shape;216;p33"/>
          <p:cNvSpPr/>
          <p:nvPr/>
        </p:nvSpPr>
        <p:spPr>
          <a:xfrm>
            <a:off x="4904275" y="3151963"/>
            <a:ext cx="891300" cy="520800"/>
          </a:xfrm>
          <a:prstGeom prst="rightArrow">
            <a:avLst>
              <a:gd fmla="val 50000" name="adj1"/>
              <a:gd fmla="val 50000" name="adj2"/>
            </a:avLst>
          </a:prstGeom>
          <a:gradFill>
            <a:gsLst>
              <a:gs pos="0">
                <a:srgbClr val="8C8C8C"/>
              </a:gs>
              <a:gs pos="100000">
                <a:srgbClr val="40404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3"/>
          <p:cNvPicPr preferRelativeResize="0"/>
          <p:nvPr/>
        </p:nvPicPr>
        <p:blipFill>
          <a:blip r:embed="rId3">
            <a:alphaModFix/>
          </a:blip>
          <a:stretch>
            <a:fillRect/>
          </a:stretch>
        </p:blipFill>
        <p:spPr>
          <a:xfrm>
            <a:off x="6389499" y="3216537"/>
            <a:ext cx="1388750" cy="1388750"/>
          </a:xfrm>
          <a:prstGeom prst="rect">
            <a:avLst/>
          </a:prstGeom>
          <a:noFill/>
          <a:ln>
            <a:noFill/>
          </a:ln>
        </p:spPr>
      </p:pic>
      <p:pic>
        <p:nvPicPr>
          <p:cNvPr id="218" name="Google Shape;218;p33"/>
          <p:cNvPicPr preferRelativeResize="0"/>
          <p:nvPr/>
        </p:nvPicPr>
        <p:blipFill>
          <a:blip r:embed="rId4">
            <a:alphaModFix/>
          </a:blip>
          <a:stretch>
            <a:fillRect/>
          </a:stretch>
        </p:blipFill>
        <p:spPr>
          <a:xfrm>
            <a:off x="6515825" y="2229050"/>
            <a:ext cx="1136075" cy="1136075"/>
          </a:xfrm>
          <a:prstGeom prst="rect">
            <a:avLst/>
          </a:prstGeom>
          <a:noFill/>
          <a:ln>
            <a:noFill/>
          </a:ln>
        </p:spPr>
      </p:pic>
      <p:pic>
        <p:nvPicPr>
          <p:cNvPr id="219" name="Google Shape;219;p33"/>
          <p:cNvPicPr preferRelativeResize="0"/>
          <p:nvPr/>
        </p:nvPicPr>
        <p:blipFill>
          <a:blip r:embed="rId5">
            <a:alphaModFix/>
          </a:blip>
          <a:stretch>
            <a:fillRect/>
          </a:stretch>
        </p:blipFill>
        <p:spPr>
          <a:xfrm>
            <a:off x="1008300" y="740171"/>
            <a:ext cx="7127377" cy="1080229"/>
          </a:xfrm>
          <a:prstGeom prst="rect">
            <a:avLst/>
          </a:prstGeom>
          <a:noFill/>
          <a:ln>
            <a:noFill/>
          </a:ln>
        </p:spPr>
      </p:pic>
      <p:pic>
        <p:nvPicPr>
          <p:cNvPr id="220" name="Google Shape;220;p33"/>
          <p:cNvPicPr preferRelativeResize="0"/>
          <p:nvPr/>
        </p:nvPicPr>
        <p:blipFill>
          <a:blip r:embed="rId6">
            <a:alphaModFix/>
          </a:blip>
          <a:stretch>
            <a:fillRect/>
          </a:stretch>
        </p:blipFill>
        <p:spPr>
          <a:xfrm>
            <a:off x="680900" y="2229050"/>
            <a:ext cx="3503125" cy="231890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p:nvPr/>
        </p:nvSpPr>
        <p:spPr>
          <a:xfrm>
            <a:off x="0" y="1389375"/>
            <a:ext cx="4551900" cy="6549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Research Context</a:t>
            </a:r>
            <a:endParaRPr>
              <a:solidFill>
                <a:srgbClr val="FFFFFF"/>
              </a:solidFill>
            </a:endParaRPr>
          </a:p>
        </p:txBody>
      </p:sp>
      <p:sp>
        <p:nvSpPr>
          <p:cNvPr id="227" name="Google Shape;227;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latin typeface="Arial"/>
                <a:ea typeface="Arial"/>
                <a:cs typeface="Arial"/>
                <a:sym typeface="Arial"/>
              </a:rPr>
              <a:t>‹#›</a:t>
            </a:fld>
            <a:endParaRPr sz="1400">
              <a:latin typeface="Arial"/>
              <a:ea typeface="Arial"/>
              <a:cs typeface="Arial"/>
              <a:sym typeface="Arial"/>
            </a:endParaRPr>
          </a:p>
        </p:txBody>
      </p:sp>
      <p:sp>
        <p:nvSpPr>
          <p:cNvPr id="228" name="Google Shape;228;p34"/>
          <p:cNvSpPr/>
          <p:nvPr/>
        </p:nvSpPr>
        <p:spPr>
          <a:xfrm>
            <a:off x="5400074" y="2044274"/>
            <a:ext cx="2114599" cy="1837763"/>
          </a:xfrm>
          <a:custGeom>
            <a:rect b="b" l="l" r="r" t="t"/>
            <a:pathLst>
              <a:path extrusionOk="0" h="11573" w="11574">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idx="4294967295" type="ctrTitle"/>
          </p:nvPr>
        </p:nvSpPr>
        <p:spPr>
          <a:xfrm>
            <a:off x="1066550" y="1659325"/>
            <a:ext cx="6805500" cy="17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t>How do consumers make decisions when they </a:t>
            </a:r>
            <a:endParaRPr sz="3600"/>
          </a:p>
          <a:p>
            <a:pPr indent="0" lvl="0" marL="0" rtl="0" algn="ctr">
              <a:spcBef>
                <a:spcPts val="0"/>
              </a:spcBef>
              <a:spcAft>
                <a:spcPts val="0"/>
              </a:spcAft>
              <a:buClr>
                <a:schemeClr val="dk1"/>
              </a:buClr>
              <a:buSzPts val="1100"/>
              <a:buFont typeface="Arial"/>
              <a:buNone/>
            </a:pPr>
            <a:r>
              <a:rPr lang="en" sz="4800">
                <a:solidFill>
                  <a:srgbClr val="FF0000"/>
                </a:solidFill>
              </a:rPr>
              <a:t>feeling out-of-control?</a:t>
            </a:r>
            <a:endParaRPr sz="4800">
              <a:solidFill>
                <a:srgbClr val="FF0000"/>
              </a:solidFill>
            </a:endParaRPr>
          </a:p>
        </p:txBody>
      </p:sp>
      <p:sp>
        <p:nvSpPr>
          <p:cNvPr id="234" name="Google Shape;234;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35" name="Google Shape;235;p35"/>
          <p:cNvSpPr txBox="1"/>
          <p:nvPr/>
        </p:nvSpPr>
        <p:spPr>
          <a:xfrm>
            <a:off x="1749050" y="547625"/>
            <a:ext cx="5440500" cy="8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617A86"/>
                </a:solidFill>
                <a:latin typeface="Raleway"/>
                <a:ea typeface="Raleway"/>
                <a:cs typeface="Raleway"/>
                <a:sym typeface="Raleway"/>
              </a:rPr>
              <a:t>Our Research Focus</a:t>
            </a:r>
            <a:endParaRPr b="1" sz="3600">
              <a:solidFill>
                <a:srgbClr val="617A86"/>
              </a:solidFill>
              <a:latin typeface="Raleway"/>
              <a:ea typeface="Raleway"/>
              <a:cs typeface="Raleway"/>
              <a:sym typeface="Raleway"/>
            </a:endParaRPr>
          </a:p>
        </p:txBody>
      </p:sp>
      <p:sp>
        <p:nvSpPr>
          <p:cNvPr id="236" name="Google Shape;236;p35"/>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txBox="1"/>
          <p:nvPr>
            <p:ph idx="4294967295" type="title"/>
          </p:nvPr>
        </p:nvSpPr>
        <p:spPr>
          <a:xfrm>
            <a:off x="8251450" y="192675"/>
            <a:ext cx="8991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Context</a:t>
            </a:r>
            <a:r>
              <a:rPr lang="en" sz="1400">
                <a:solidFill>
                  <a:srgbClr val="000000"/>
                </a:solidFill>
              </a:rPr>
              <a:t> </a:t>
            </a:r>
            <a:endParaRPr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ctrTitle"/>
          </p:nvPr>
        </p:nvSpPr>
        <p:spPr>
          <a:xfrm>
            <a:off x="336275" y="136425"/>
            <a:ext cx="4242900" cy="22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Why Consumer Decision-Making?</a:t>
            </a:r>
            <a:endParaRPr sz="3600"/>
          </a:p>
          <a:p>
            <a:pPr indent="0" lvl="0" marL="0" rtl="0" algn="l">
              <a:spcBef>
                <a:spcPts val="0"/>
              </a:spcBef>
              <a:spcAft>
                <a:spcPts val="0"/>
              </a:spcAft>
              <a:buClr>
                <a:schemeClr val="dk1"/>
              </a:buClr>
              <a:buSzPts val="1100"/>
              <a:buFont typeface="Arial"/>
              <a:buNone/>
            </a:pPr>
            <a:r>
              <a:t/>
            </a:r>
            <a:endParaRPr sz="3600"/>
          </a:p>
        </p:txBody>
      </p:sp>
      <p:sp>
        <p:nvSpPr>
          <p:cNvPr id="243" name="Google Shape;243;p36"/>
          <p:cNvSpPr txBox="1"/>
          <p:nvPr/>
        </p:nvSpPr>
        <p:spPr>
          <a:xfrm>
            <a:off x="4429850" y="3465375"/>
            <a:ext cx="4848300" cy="16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latin typeface="Lato Black"/>
                <a:ea typeface="Lato Black"/>
                <a:cs typeface="Lato Black"/>
                <a:sym typeface="Lato Black"/>
              </a:rPr>
              <a:t>Why Out-of-Control?</a:t>
            </a:r>
            <a:endParaRPr sz="3600">
              <a:latin typeface="Lato Light"/>
              <a:ea typeface="Lato Light"/>
              <a:cs typeface="Lato Light"/>
              <a:sym typeface="Lato Light"/>
            </a:endParaRPr>
          </a:p>
        </p:txBody>
      </p:sp>
      <p:sp>
        <p:nvSpPr>
          <p:cNvPr id="244" name="Google Shape;244;p36"/>
          <p:cNvSpPr/>
          <p:nvPr/>
        </p:nvSpPr>
        <p:spPr>
          <a:xfrm>
            <a:off x="8057600" y="246125"/>
            <a:ext cx="1086600" cy="301500"/>
          </a:xfrm>
          <a:prstGeom prst="rect">
            <a:avLst/>
          </a:prstGeom>
          <a:solidFill>
            <a:srgbClr val="FB6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txBox="1"/>
          <p:nvPr>
            <p:ph idx="4294967295" type="title"/>
          </p:nvPr>
        </p:nvSpPr>
        <p:spPr>
          <a:xfrm>
            <a:off x="8251450" y="192675"/>
            <a:ext cx="899100" cy="5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Context</a:t>
            </a:r>
            <a:r>
              <a:rPr lang="en" sz="1400">
                <a:solidFill>
                  <a:srgbClr val="000000"/>
                </a:solidFill>
              </a:rPr>
              <a:t> </a:t>
            </a:r>
            <a:endParaRPr sz="1400">
              <a:solidFill>
                <a:srgbClr val="000000"/>
              </a:solidFill>
            </a:endParaRPr>
          </a:p>
        </p:txBody>
      </p:sp>
      <p:pic>
        <p:nvPicPr>
          <p:cNvPr id="246" name="Google Shape;246;p36"/>
          <p:cNvPicPr preferRelativeResize="0"/>
          <p:nvPr/>
        </p:nvPicPr>
        <p:blipFill>
          <a:blip r:embed="rId3">
            <a:alphaModFix/>
          </a:blip>
          <a:stretch>
            <a:fillRect/>
          </a:stretch>
        </p:blipFill>
        <p:spPr>
          <a:xfrm>
            <a:off x="4921325" y="987000"/>
            <a:ext cx="3865355" cy="2478374"/>
          </a:xfrm>
          <a:prstGeom prst="rect">
            <a:avLst/>
          </a:prstGeom>
          <a:noFill/>
          <a:ln>
            <a:noFill/>
          </a:ln>
        </p:spPr>
      </p:pic>
      <p:pic>
        <p:nvPicPr>
          <p:cNvPr id="247" name="Google Shape;247;p36"/>
          <p:cNvPicPr preferRelativeResize="0"/>
          <p:nvPr/>
        </p:nvPicPr>
        <p:blipFill>
          <a:blip r:embed="rId4">
            <a:alphaModFix/>
          </a:blip>
          <a:stretch>
            <a:fillRect/>
          </a:stretch>
        </p:blipFill>
        <p:spPr>
          <a:xfrm>
            <a:off x="152400" y="2018900"/>
            <a:ext cx="4274376" cy="24043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T CONSULTING">
  <a:themeElements>
    <a:clrScheme name="Simple Light">
      <a:dk1>
        <a:srgbClr val="000000"/>
      </a:dk1>
      <a:lt1>
        <a:srgbClr val="FFFFFF"/>
      </a:lt1>
      <a:dk2>
        <a:srgbClr val="595959"/>
      </a:dk2>
      <a:lt2>
        <a:srgbClr val="EEEEEE"/>
      </a:lt2>
      <a:accent1>
        <a:srgbClr val="FB6B00"/>
      </a:accent1>
      <a:accent2>
        <a:srgbClr val="B74F02"/>
      </a:accent2>
      <a:accent3>
        <a:srgbClr val="FB9B54"/>
      </a:accent3>
      <a:accent4>
        <a:srgbClr val="F3F3F3"/>
      </a:accent4>
      <a:accent5>
        <a:srgbClr val="CCCCCC"/>
      </a:accent5>
      <a:accent6>
        <a:srgbClr val="F6B26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